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13"/>
  </p:notesMasterIdLst>
  <p:sldIdLst>
    <p:sldId id="256" r:id="rId2"/>
    <p:sldId id="257" r:id="rId3"/>
    <p:sldId id="258" r:id="rId4"/>
    <p:sldId id="259" r:id="rId5"/>
    <p:sldId id="260" r:id="rId6"/>
    <p:sldId id="261" r:id="rId7"/>
    <p:sldId id="262" r:id="rId8"/>
    <p:sldId id="263" r:id="rId9"/>
    <p:sldId id="265" r:id="rId10"/>
    <p:sldId id="266" r:id="rId11"/>
    <p:sldId id="267" r:id="rId12"/>
  </p:sldIdLst>
  <p:sldSz cx="20104100" cy="11309350"/>
  <p:notesSz cx="20104100" cy="1130935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763" autoAdjust="0"/>
  </p:normalViewPr>
  <p:slideViewPr>
    <p:cSldViewPr snapToGrid="0">
      <p:cViewPr varScale="1">
        <p:scale>
          <a:sx n="23" d="100"/>
          <a:sy n="23" d="100"/>
        </p:scale>
        <p:origin x="107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8712199" cy="565149"/>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11387138" y="0"/>
            <a:ext cx="8712199" cy="565149"/>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281737" y="847725"/>
            <a:ext cx="7540625" cy="42417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2009775" y="5372100"/>
            <a:ext cx="16084549" cy="5089524"/>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10742613"/>
            <a:ext cx="8712199" cy="565149"/>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11387138" y="10742613"/>
            <a:ext cx="8712199" cy="5651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240031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6281738" y="847725"/>
            <a:ext cx="7540625" cy="4241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5" name="Shape 85"/>
          <p:cNvSpPr txBox="1">
            <a:spLocks noGrp="1"/>
          </p:cNvSpPr>
          <p:nvPr>
            <p:ph type="body" idx="1"/>
          </p:nvPr>
        </p:nvSpPr>
        <p:spPr>
          <a:xfrm>
            <a:off x="2009775" y="5372100"/>
            <a:ext cx="16084549" cy="508952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6" name="Shape 86"/>
          <p:cNvSpPr txBox="1">
            <a:spLocks noGrp="1"/>
          </p:cNvSpPr>
          <p:nvPr>
            <p:ph type="sldNum" idx="12"/>
          </p:nvPr>
        </p:nvSpPr>
        <p:spPr>
          <a:xfrm>
            <a:off x="11387138" y="10742613"/>
            <a:ext cx="8712199" cy="5651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3563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6281738" y="847725"/>
            <a:ext cx="7540625" cy="4241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1" name="Shape 241"/>
          <p:cNvSpPr txBox="1">
            <a:spLocks noGrp="1"/>
          </p:cNvSpPr>
          <p:nvPr>
            <p:ph type="body" idx="1"/>
          </p:nvPr>
        </p:nvSpPr>
        <p:spPr>
          <a:xfrm>
            <a:off x="2009775" y="5372100"/>
            <a:ext cx="16084549" cy="508952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42" name="Shape 242"/>
          <p:cNvSpPr txBox="1">
            <a:spLocks noGrp="1"/>
          </p:cNvSpPr>
          <p:nvPr>
            <p:ph type="sldNum" idx="12"/>
          </p:nvPr>
        </p:nvSpPr>
        <p:spPr>
          <a:xfrm>
            <a:off x="11387138" y="10742613"/>
            <a:ext cx="8712199" cy="5651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16606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2009775" y="5372100"/>
            <a:ext cx="16084549" cy="5089524"/>
          </a:xfrm>
          <a:prstGeom prst="rect">
            <a:avLst/>
          </a:prstGeom>
        </p:spPr>
        <p:txBody>
          <a:bodyPr lIns="91425" tIns="91425" rIns="91425" bIns="91425" anchor="t" anchorCtr="0">
            <a:noAutofit/>
          </a:bodyPr>
          <a:lstStyle/>
          <a:p>
            <a:pPr lvl="0">
              <a:spcBef>
                <a:spcPts val="0"/>
              </a:spcBef>
              <a:buNone/>
            </a:pPr>
            <a:endParaRPr/>
          </a:p>
        </p:txBody>
      </p:sp>
      <p:sp>
        <p:nvSpPr>
          <p:cNvPr id="250" name="Shape 250"/>
          <p:cNvSpPr>
            <a:spLocks noGrp="1" noRot="1" noChangeAspect="1"/>
          </p:cNvSpPr>
          <p:nvPr>
            <p:ph type="sldImg" idx="2"/>
          </p:nvPr>
        </p:nvSpPr>
        <p:spPr>
          <a:xfrm>
            <a:off x="6281738" y="847725"/>
            <a:ext cx="7540625" cy="42418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6516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6281738" y="847725"/>
            <a:ext cx="7540625" cy="4241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2009775" y="5372100"/>
            <a:ext cx="16084549" cy="508952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eyes are not only the most beautiful but also one of the most important organs of the human body.</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Very few people know that sight and vision are different entities. Sight is physical – it is a sensory experience in which light reflects off of shapes and objects and the eyes then focus this light. Signals are sent to the brain to be converted into images. Vision is how the mind, an aspect of the brain, interprets these images. Vision is a metaphysical concept. Sight may allow a person to witness an event, but vision helps the person understand the significance of that event and draw interpretations. Sight and vision help to connect people with their surroundings. Our world is filled with an extreme variety of colors, shapes, and patterns. Sight gives us the ability to perceive movement, and vision gives us the ability to make assessments about that movement. </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The two are harmonious, and are very important in our everyday lives.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Source: https://www.marveloptics.com/blog/the-importance-of-sight-and-vision-molly-blakely/</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93" name="Shape 93"/>
          <p:cNvSpPr txBox="1">
            <a:spLocks noGrp="1"/>
          </p:cNvSpPr>
          <p:nvPr>
            <p:ph type="sldNum" idx="12"/>
          </p:nvPr>
        </p:nvSpPr>
        <p:spPr>
          <a:xfrm>
            <a:off x="11387138" y="10742613"/>
            <a:ext cx="8712199" cy="5651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03832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6281738" y="847725"/>
            <a:ext cx="7540625" cy="4241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2009775" y="5372100"/>
            <a:ext cx="16084549" cy="50895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“The eyes are the windows to the soul” is an expression people often use to illustrate that by looking into someone’s eyes they can see hidden emotions, moods, and know whether or not that person is tired or even sick.</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Eye health is important at all stages of life no matter what age. It is a fact that the health of our eyes does change over time.</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Most adults between the ages of 19 and 40 enjoy healthy eyes and good vision. The most common eye and vision problems for people in this age group are due to visual stress and eye injuries. By maintaining a healthy lifestyle and protecting your eyes from stress and injury, you can avoid many eye and vision problems.</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Good eyesight is very important for our daily activities like driving, watching television, internet surfing, </a:t>
            </a:r>
            <a:r>
              <a:rPr lang="en-US" sz="1200" b="0" i="0" u="none" strike="noStrike" cap="none" dirty="0" smtClean="0">
                <a:solidFill>
                  <a:schemeClr val="dk1"/>
                </a:solidFill>
                <a:latin typeface="Calibri"/>
                <a:ea typeface="Calibri"/>
                <a:cs typeface="Calibri"/>
                <a:sym typeface="Calibri"/>
              </a:rPr>
              <a:t>reading etc</a:t>
            </a:r>
            <a:r>
              <a:rPr lang="en-US" sz="1200" b="0" i="0" u="none" strike="noStrike" cap="none" dirty="0">
                <a:solidFill>
                  <a:schemeClr val="dk1"/>
                </a:solidFill>
                <a:latin typeface="Calibri"/>
                <a:ea typeface="Calibri"/>
                <a:cs typeface="Calibri"/>
                <a:sym typeface="Calibri"/>
              </a:rPr>
              <a:t>.</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00" name="Shape 100"/>
          <p:cNvSpPr txBox="1">
            <a:spLocks noGrp="1"/>
          </p:cNvSpPr>
          <p:nvPr>
            <p:ph type="sldNum" idx="12"/>
          </p:nvPr>
        </p:nvSpPr>
        <p:spPr>
          <a:xfrm>
            <a:off x="11387138" y="10742613"/>
            <a:ext cx="8712199" cy="5651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2075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6281738" y="847725"/>
            <a:ext cx="7540625" cy="4241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2009775" y="5372100"/>
            <a:ext cx="16084549" cy="50895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In this modern world and age our eyes are constantly under pressure. We spend most our days and nights staring at computer, mobile or TV screens. All this strains our eyes and can cause difficulties and eye problems.</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According to the data published by the Vision Council (USA), nearly one-third of adults (30%) spend more than half of their waking hours (9+) using a digital device, which is the most common source of the blue light exposure. </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Blue light, also known as high energy visible (HEV) light, is a type of light with short wavelengths emitting a higher energy. Blue light penetrates deep into the eye, so exposure may result in:</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Damage to the retina exposing the eye to hidden spikes in intensity</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Long-term vision problems </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Suppressing the natural release of melatonin, disrupting sleep</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11387138" y="10742613"/>
            <a:ext cx="8712199" cy="5651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4426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6281738" y="847725"/>
            <a:ext cx="7540625" cy="4241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3" name="Shape 113"/>
          <p:cNvSpPr txBox="1">
            <a:spLocks noGrp="1"/>
          </p:cNvSpPr>
          <p:nvPr>
            <p:ph type="body" idx="1"/>
          </p:nvPr>
        </p:nvSpPr>
        <p:spPr>
          <a:xfrm>
            <a:off x="2009775" y="5372100"/>
            <a:ext cx="16084549" cy="50895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With an increase in digital technology, there has been an increase in blue light exposure. </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In turn, many individuals suffer from physical eye discomfort after screen use for longer than two hours at a time, also known as digital eye strain.</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Together with that, other reasons that weaken the eyesight can include:</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Reading in poor light</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Vitamin deficiency</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Constant stress</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Excessive alcohol consumption</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4" name="Shape 114"/>
          <p:cNvSpPr txBox="1">
            <a:spLocks noGrp="1"/>
          </p:cNvSpPr>
          <p:nvPr>
            <p:ph type="sldNum" idx="12"/>
          </p:nvPr>
        </p:nvSpPr>
        <p:spPr>
          <a:xfrm>
            <a:off x="11387138" y="10742613"/>
            <a:ext cx="8712199" cy="5651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7481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6281738" y="847725"/>
            <a:ext cx="7540625" cy="4241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0" name="Shape 120"/>
          <p:cNvSpPr txBox="1">
            <a:spLocks noGrp="1"/>
          </p:cNvSpPr>
          <p:nvPr>
            <p:ph type="body" idx="1"/>
          </p:nvPr>
        </p:nvSpPr>
        <p:spPr>
          <a:xfrm>
            <a:off x="2009775" y="5372100"/>
            <a:ext cx="16084549" cy="508952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importance of the vitamin and mineral supplementation for overall health has been known for a very long time. </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However, we should not forget to pay special attention to our eyes and take preventive measures to ensure their health.</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err="1">
                <a:solidFill>
                  <a:schemeClr val="dk1"/>
                </a:solidFill>
                <a:latin typeface="Calibri"/>
                <a:ea typeface="Calibri"/>
                <a:cs typeface="Calibri"/>
                <a:sym typeface="Calibri"/>
              </a:rPr>
              <a:t>Visi</a:t>
            </a:r>
            <a:r>
              <a:rPr lang="en-US" sz="1200" b="0" i="0" u="none" strike="noStrike" cap="none" dirty="0">
                <a:solidFill>
                  <a:schemeClr val="dk1"/>
                </a:solidFill>
                <a:latin typeface="Calibri"/>
                <a:ea typeface="Calibri"/>
                <a:cs typeface="Calibri"/>
                <a:sym typeface="Calibri"/>
              </a:rPr>
              <a:t>-prime was created using top quality raw materials and production technology. </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product contains PUFAs - Omega-3, antioxidants - lutein and </a:t>
            </a:r>
            <a:r>
              <a:rPr lang="en-US" sz="1200" b="0" i="0" u="none" strike="noStrike" cap="none" dirty="0" err="1">
                <a:solidFill>
                  <a:schemeClr val="dk1"/>
                </a:solidFill>
                <a:latin typeface="Calibri"/>
                <a:ea typeface="Calibri"/>
                <a:cs typeface="Calibri"/>
                <a:sym typeface="Calibri"/>
              </a:rPr>
              <a:t>zeaxanthin</a:t>
            </a:r>
            <a:r>
              <a:rPr lang="en-US" sz="1200" b="0" i="0" u="none" strike="noStrike" cap="none" dirty="0">
                <a:solidFill>
                  <a:schemeClr val="dk1"/>
                </a:solidFill>
                <a:latin typeface="Calibri"/>
                <a:ea typeface="Calibri"/>
                <a:cs typeface="Calibri"/>
                <a:sym typeface="Calibri"/>
              </a:rPr>
              <a:t>, vitamins -  B2 and E, as well as zinc, which can help to ensure healthy eyes, superior sight and overall good health</a:t>
            </a:r>
            <a:r>
              <a:rPr lang="en-US" sz="1200" b="0" i="0" u="none" strike="noStrike" cap="none" dirty="0" smtClean="0">
                <a:solidFill>
                  <a:schemeClr val="dk1"/>
                </a:solidFill>
                <a:latin typeface="Calibri"/>
                <a:ea typeface="Calibri"/>
                <a:cs typeface="Calibri"/>
                <a:sym typeface="Calibri"/>
              </a:rPr>
              <a:t>.*</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kern="1200" cap="none" dirty="0" smtClean="0">
                <a:solidFill>
                  <a:schemeClr val="dk1"/>
                </a:solidFill>
                <a:effectLst/>
                <a:latin typeface="Calibri"/>
                <a:ea typeface="Calibri"/>
                <a:cs typeface="Calibri"/>
                <a:sym typeface="Calibri"/>
              </a:rPr>
              <a:t>*These statements have not been evaluated by the Food and Drug Administration. This product is not intended to diagnose, treat, cure, or prevent any disease.</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21" name="Shape 121"/>
          <p:cNvSpPr txBox="1">
            <a:spLocks noGrp="1"/>
          </p:cNvSpPr>
          <p:nvPr>
            <p:ph type="sldNum" idx="12"/>
          </p:nvPr>
        </p:nvSpPr>
        <p:spPr>
          <a:xfrm>
            <a:off x="11387138" y="10742613"/>
            <a:ext cx="8712199" cy="5651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1126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6281738" y="847725"/>
            <a:ext cx="7540625" cy="4241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2009775" y="5372100"/>
            <a:ext cx="16084549" cy="508952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In order to support eye health, every capsule of </a:t>
            </a:r>
            <a:r>
              <a:rPr lang="en-US" sz="1200" b="1" i="0" u="none" strike="noStrike" cap="none" dirty="0" err="1">
                <a:solidFill>
                  <a:schemeClr val="dk1"/>
                </a:solidFill>
                <a:latin typeface="Calibri"/>
                <a:ea typeface="Calibri"/>
                <a:cs typeface="Calibri"/>
                <a:sym typeface="Calibri"/>
              </a:rPr>
              <a:t>Visi</a:t>
            </a:r>
            <a:r>
              <a:rPr lang="en-US" sz="1200" b="1" i="0" u="none" strike="noStrike" cap="none" dirty="0">
                <a:solidFill>
                  <a:schemeClr val="dk1"/>
                </a:solidFill>
                <a:latin typeface="Calibri"/>
                <a:ea typeface="Calibri"/>
                <a:cs typeface="Calibri"/>
                <a:sym typeface="Calibri"/>
              </a:rPr>
              <a:t>-prime contains a balanced formula </a:t>
            </a:r>
            <a:r>
              <a:rPr lang="en-US" b="1" dirty="0"/>
              <a:t>with </a:t>
            </a:r>
            <a:r>
              <a:rPr lang="en-US" sz="1200" b="1" i="0" u="none" strike="noStrike" cap="none" dirty="0">
                <a:solidFill>
                  <a:schemeClr val="dk1"/>
                </a:solidFill>
                <a:latin typeface="Calibri"/>
                <a:ea typeface="Calibri"/>
                <a:cs typeface="Calibri"/>
                <a:sym typeface="Calibri"/>
              </a:rPr>
              <a:t>the following ingredients.</a:t>
            </a:r>
          </a:p>
          <a:p>
            <a:pPr marL="0" marR="0" lvl="0" indent="0" algn="l" rtl="0">
              <a:spcBef>
                <a:spcPts val="0"/>
              </a:spcBef>
              <a:buSzPct val="25000"/>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Polyunsaturated Fatty Acids Omega-3</a:t>
            </a:r>
            <a:r>
              <a:rPr lang="en-US" sz="1200" b="0" i="0" u="none" strike="noStrike" cap="none" dirty="0">
                <a:solidFill>
                  <a:schemeClr val="dk1"/>
                </a:solidFill>
                <a:latin typeface="Calibri"/>
                <a:ea typeface="Calibri"/>
                <a:cs typeface="Calibri"/>
                <a:sym typeface="Calibri"/>
              </a:rPr>
              <a:t> help to prevent dry eye symptoms, the development of inflammatory processes and to benefit overall eye health.</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Fatty acids are important nutrients that are essential for normal functioning of cells, muscles, nerves and organs. Similar to amino acids, some fatty acids are essential fatty acids- necessary to our diet, because our body cannot produce them but requires them to stay healthy and maintain body physiology. Omega-3 polyunsaturated fatty acids are found in fish and some nuts and vegetable oil </a:t>
            </a:r>
            <a:r>
              <a:rPr lang="en-US" dirty="0"/>
              <a:t>and </a:t>
            </a:r>
            <a:r>
              <a:rPr lang="en-US" sz="1200" b="0" i="0" u="none" strike="noStrike" cap="none" dirty="0">
                <a:solidFill>
                  <a:schemeClr val="dk1"/>
                </a:solidFill>
                <a:latin typeface="Calibri"/>
                <a:ea typeface="Calibri"/>
                <a:cs typeface="Calibri"/>
                <a:sym typeface="Calibri"/>
              </a:rPr>
              <a:t>are an essential portion of a healthy diet. Essential fatty acids, such as </a:t>
            </a:r>
            <a:r>
              <a:rPr lang="en-US" sz="1200" b="0" i="0" u="none" strike="noStrike" cap="none" dirty="0" err="1">
                <a:solidFill>
                  <a:schemeClr val="dk1"/>
                </a:solidFill>
                <a:latin typeface="Calibri"/>
                <a:ea typeface="Calibri"/>
                <a:cs typeface="Calibri"/>
                <a:sym typeface="Calibri"/>
              </a:rPr>
              <a:t>eicosapentaenoic</a:t>
            </a:r>
            <a:r>
              <a:rPr lang="en-US" sz="1200" b="0" i="0" u="none" strike="noStrike" cap="none" dirty="0">
                <a:solidFill>
                  <a:schemeClr val="dk1"/>
                </a:solidFill>
                <a:latin typeface="Calibri"/>
                <a:ea typeface="Calibri"/>
                <a:cs typeface="Calibri"/>
                <a:sym typeface="Calibri"/>
              </a:rPr>
              <a:t> acid (EPA) and </a:t>
            </a:r>
            <a:r>
              <a:rPr lang="en-US" sz="1200" b="0" i="0" u="none" strike="noStrike" cap="none" dirty="0" err="1">
                <a:solidFill>
                  <a:schemeClr val="dk1"/>
                </a:solidFill>
                <a:latin typeface="Calibri"/>
                <a:ea typeface="Calibri"/>
                <a:cs typeface="Calibri"/>
                <a:sym typeface="Calibri"/>
              </a:rPr>
              <a:t>docosahexaenoic</a:t>
            </a:r>
            <a:r>
              <a:rPr lang="en-US" sz="1200" b="0" i="0" u="none" strike="noStrike" cap="none" dirty="0">
                <a:solidFill>
                  <a:schemeClr val="dk1"/>
                </a:solidFill>
                <a:latin typeface="Calibri"/>
                <a:ea typeface="Calibri"/>
                <a:cs typeface="Calibri"/>
                <a:sym typeface="Calibri"/>
              </a:rPr>
              <a:t> acid (DHA), aid in proper drainage of intraocular fluid from the eye, decreasing the risk of high eye pressure.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Lutein</a:t>
            </a:r>
            <a:r>
              <a:rPr lang="en-US" sz="1200" b="0" i="0" u="none" strike="noStrike" cap="none" dirty="0">
                <a:solidFill>
                  <a:schemeClr val="dk1"/>
                </a:solidFill>
                <a:latin typeface="Calibri"/>
                <a:ea typeface="Calibri"/>
                <a:cs typeface="Calibri"/>
                <a:sym typeface="Calibri"/>
              </a:rPr>
              <a:t> and </a:t>
            </a:r>
            <a:r>
              <a:rPr lang="en-US" sz="1200" b="1" i="0" u="none" strike="noStrike" cap="none" dirty="0" err="1">
                <a:solidFill>
                  <a:schemeClr val="dk1"/>
                </a:solidFill>
                <a:latin typeface="Calibri"/>
                <a:ea typeface="Calibri"/>
                <a:cs typeface="Calibri"/>
                <a:sym typeface="Calibri"/>
              </a:rPr>
              <a:t>zeaxanthin</a:t>
            </a:r>
            <a:r>
              <a:rPr lang="en-US" sz="1200" b="0" i="0" u="none" strike="noStrike" cap="none" dirty="0">
                <a:solidFill>
                  <a:schemeClr val="dk1"/>
                </a:solidFill>
                <a:latin typeface="Calibri"/>
                <a:ea typeface="Calibri"/>
                <a:cs typeface="Calibri"/>
                <a:sym typeface="Calibri"/>
              </a:rPr>
              <a:t> are two types of carotenoids (yellow to red pigments found widely in vegetables and other plants) with antioxidant properties that help to protect eye cells from UV induced damage, prevent retinal degeneration due to aging or the influence of external factors.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Riboflavin</a:t>
            </a:r>
            <a:r>
              <a:rPr lang="en-US" sz="1200" b="0" i="0" u="none" strike="noStrike" cap="none" dirty="0">
                <a:solidFill>
                  <a:schemeClr val="dk1"/>
                </a:solidFill>
                <a:latin typeface="Calibri"/>
                <a:ea typeface="Calibri"/>
                <a:cs typeface="Calibri"/>
                <a:sym typeface="Calibri"/>
              </a:rPr>
              <a:t>, also known as vitamin B2, is one of the 8 B vitamins, which plays an important role in the health of the liver, skin, hair, and eyes. Due to a poor diet or compromised health, often middle-aged people might be at risk for riboflavin deficiency that is often </a:t>
            </a:r>
            <a:r>
              <a:rPr lang="en-US" dirty="0"/>
              <a:t>expressed </a:t>
            </a:r>
            <a:r>
              <a:rPr lang="en-US" sz="1200" b="0" i="0" u="none" strike="noStrike" cap="none" dirty="0">
                <a:solidFill>
                  <a:schemeClr val="dk1"/>
                </a:solidFill>
                <a:latin typeface="Calibri"/>
                <a:ea typeface="Calibri"/>
                <a:cs typeface="Calibri"/>
                <a:sym typeface="Calibri"/>
              </a:rPr>
              <a:t>with symptoms of eye fatigue, sensitivity to light, and chronic tiredness. Riboflavin, along with other nutrients, is essential for normal vision.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main function of </a:t>
            </a:r>
            <a:r>
              <a:rPr lang="en-US" sz="1200" b="1" i="0" u="none" strike="noStrike" cap="none" dirty="0">
                <a:solidFill>
                  <a:schemeClr val="dk1"/>
                </a:solidFill>
                <a:latin typeface="Calibri"/>
                <a:ea typeface="Calibri"/>
                <a:cs typeface="Calibri"/>
                <a:sym typeface="Calibri"/>
              </a:rPr>
              <a:t>vitamin E</a:t>
            </a:r>
            <a:r>
              <a:rPr lang="en-US" sz="1200" b="0" i="0" u="none" strike="noStrike" cap="none" dirty="0">
                <a:solidFill>
                  <a:schemeClr val="dk1"/>
                </a:solidFill>
                <a:latin typeface="Calibri"/>
                <a:ea typeface="Calibri"/>
                <a:cs typeface="Calibri"/>
                <a:sym typeface="Calibri"/>
              </a:rPr>
              <a:t> is to protect and eliminate free radicals from the body. It is an essential vitamin that protects certain parts of the eye, which is particularly susceptible to oxidative damage. </a:t>
            </a: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Zinc</a:t>
            </a:r>
            <a:r>
              <a:rPr lang="en-US" sz="1200" b="0" i="0" u="none" strike="noStrike" cap="none" dirty="0">
                <a:solidFill>
                  <a:schemeClr val="dk1"/>
                </a:solidFill>
                <a:latin typeface="Calibri"/>
                <a:ea typeface="Calibri"/>
                <a:cs typeface="Calibri"/>
                <a:sym typeface="Calibri"/>
              </a:rPr>
              <a:t>, in comparison to vitamin E, is an essential trace mineral that </a:t>
            </a:r>
            <a:r>
              <a:rPr lang="en-US" sz="1200" b="0" i="0" u="none" strike="noStrike" cap="none" dirty="0" smtClean="0">
                <a:solidFill>
                  <a:schemeClr val="dk1"/>
                </a:solidFill>
                <a:latin typeface="Calibri"/>
                <a:ea typeface="Calibri"/>
                <a:cs typeface="Calibri"/>
                <a:sym typeface="Calibri"/>
              </a:rPr>
              <a:t>is very important</a:t>
            </a:r>
            <a:r>
              <a:rPr lang="en-US" sz="1200" b="0" i="0" u="none" strike="noStrike" cap="none" baseline="0" dirty="0" smtClean="0">
                <a:solidFill>
                  <a:schemeClr val="dk1"/>
                </a:solidFill>
                <a:latin typeface="Calibri"/>
                <a:ea typeface="Calibri"/>
                <a:cs typeface="Calibri"/>
                <a:sym typeface="Calibri"/>
              </a:rPr>
              <a:t> for eye health. </a:t>
            </a:r>
            <a:r>
              <a:rPr lang="en-US" sz="1200" b="0" i="0" u="none" strike="noStrike" cap="none" dirty="0" smtClean="0">
                <a:solidFill>
                  <a:schemeClr val="dk1"/>
                </a:solidFill>
                <a:latin typeface="Calibri"/>
                <a:ea typeface="Calibri"/>
                <a:cs typeface="Calibri"/>
                <a:sym typeface="Calibri"/>
              </a:rPr>
              <a:t>Zinc </a:t>
            </a:r>
            <a:r>
              <a:rPr lang="en-US" sz="1200" b="0" i="0" u="none" strike="noStrike" cap="none" dirty="0">
                <a:solidFill>
                  <a:schemeClr val="dk1"/>
                </a:solidFill>
                <a:latin typeface="Calibri"/>
                <a:ea typeface="Calibri"/>
                <a:cs typeface="Calibri"/>
                <a:sym typeface="Calibri"/>
              </a:rPr>
              <a:t>helps vitamin A create a pigment called melanin, </a:t>
            </a:r>
            <a:r>
              <a:rPr lang="en-US" sz="1200" b="0" i="0" u="none" strike="noStrike" cap="none" dirty="0" smtClean="0">
                <a:solidFill>
                  <a:schemeClr val="dk1"/>
                </a:solidFill>
                <a:latin typeface="Calibri"/>
                <a:ea typeface="Calibri"/>
                <a:cs typeface="Calibri"/>
                <a:sym typeface="Calibri"/>
              </a:rPr>
              <a:t>which protects the eyes. Interestingly enough, zinc deficiency has been associated with poor night vision.</a:t>
            </a:r>
          </a:p>
          <a:p>
            <a:pPr marL="0" marR="0" lvl="0" indent="0" algn="l" rtl="0">
              <a:spcBef>
                <a:spcPts val="0"/>
              </a:spcBef>
              <a:buSzPct val="25000"/>
              <a:buNone/>
            </a:pPr>
            <a:endParaRPr sz="1200" b="1"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1"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1"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kern="1200" cap="none" dirty="0" smtClean="0">
                <a:solidFill>
                  <a:schemeClr val="dk1"/>
                </a:solidFill>
                <a:effectLst/>
                <a:latin typeface="Calibri"/>
                <a:ea typeface="Calibri"/>
                <a:cs typeface="Calibri"/>
                <a:sym typeface="Calibri"/>
              </a:rPr>
              <a:t>*These statements have not been evaluated by the Food and Drug Administration. This product is not intended to diagnose, treat, cure, or prevent any disease.</a:t>
            </a:r>
            <a:endParaRPr sz="1200" b="1" i="0" u="none" strike="noStrike" cap="none" dirty="0">
              <a:solidFill>
                <a:schemeClr val="dk1"/>
              </a:solidFill>
              <a:latin typeface="Calibri"/>
              <a:ea typeface="Calibri"/>
              <a:cs typeface="Calibri"/>
              <a:sym typeface="Calibri"/>
            </a:endParaRPr>
          </a:p>
        </p:txBody>
      </p:sp>
      <p:sp>
        <p:nvSpPr>
          <p:cNvPr id="128" name="Shape 128"/>
          <p:cNvSpPr txBox="1">
            <a:spLocks noGrp="1"/>
          </p:cNvSpPr>
          <p:nvPr>
            <p:ph type="sldNum" idx="12"/>
          </p:nvPr>
        </p:nvSpPr>
        <p:spPr>
          <a:xfrm>
            <a:off x="11387138" y="10742613"/>
            <a:ext cx="8712199" cy="5651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0618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6281738" y="847725"/>
            <a:ext cx="7540625" cy="4241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1" name="Shape 161"/>
          <p:cNvSpPr txBox="1">
            <a:spLocks noGrp="1"/>
          </p:cNvSpPr>
          <p:nvPr>
            <p:ph type="body" idx="1"/>
          </p:nvPr>
        </p:nvSpPr>
        <p:spPr>
          <a:xfrm>
            <a:off x="2009775" y="5372100"/>
            <a:ext cx="16084549" cy="50895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Every capsule of Visi-prime looks like a chocolate covered nut. However, it not only looks yummy, it tastes sweet as well. </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The unique color and taste of the Visi-prime capsules are due to one very important and healthy ingredient – carob.</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The </a:t>
            </a:r>
            <a:r>
              <a:rPr lang="en-US" sz="1200" b="1" i="0" u="none" strike="noStrike" cap="none">
                <a:solidFill>
                  <a:schemeClr val="dk1"/>
                </a:solidFill>
                <a:latin typeface="Calibri"/>
                <a:ea typeface="Calibri"/>
                <a:cs typeface="Calibri"/>
                <a:sym typeface="Calibri"/>
              </a:rPr>
              <a:t>carob tree</a:t>
            </a:r>
            <a:r>
              <a:rPr lang="en-US" sz="1200" b="0" i="0" u="none" strike="noStrike" cap="none">
                <a:solidFill>
                  <a:schemeClr val="dk1"/>
                </a:solidFill>
                <a:latin typeface="Calibri"/>
                <a:ea typeface="Calibri"/>
                <a:cs typeface="Calibri"/>
                <a:sym typeface="Calibri"/>
              </a:rPr>
              <a:t>, or </a:t>
            </a:r>
            <a:r>
              <a:rPr lang="en-US" sz="1200" b="1" i="0" u="none" strike="noStrike" cap="none">
                <a:solidFill>
                  <a:schemeClr val="dk1"/>
                </a:solidFill>
                <a:latin typeface="Calibri"/>
                <a:ea typeface="Calibri"/>
                <a:cs typeface="Calibri"/>
                <a:sym typeface="Calibri"/>
              </a:rPr>
              <a:t>Ceratonia siliqua</a:t>
            </a:r>
            <a:r>
              <a:rPr lang="en-US" sz="1200" b="0" i="0" u="none" strike="noStrike" cap="none">
                <a:solidFill>
                  <a:schemeClr val="dk1"/>
                </a:solidFill>
                <a:latin typeface="Calibri"/>
                <a:ea typeface="Calibri"/>
                <a:cs typeface="Calibri"/>
                <a:sym typeface="Calibri"/>
              </a:rPr>
              <a:t>, is an evergreen, native to Asia, Europe, and has been cultivated in North America.</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It is said that the pods of the carob tree sustained the biblical figure John the Baptist while he was praying in the desert. Hence the carob is also known as </a:t>
            </a:r>
            <a:r>
              <a:rPr lang="en-US" sz="1200" b="1" i="0" u="none" strike="noStrike" cap="none">
                <a:solidFill>
                  <a:schemeClr val="dk1"/>
                </a:solidFill>
                <a:latin typeface="Calibri"/>
                <a:ea typeface="Calibri"/>
                <a:cs typeface="Calibri"/>
                <a:sym typeface="Calibri"/>
              </a:rPr>
              <a:t>St. John’s bread</a:t>
            </a:r>
            <a:r>
              <a:rPr lang="en-US" sz="1200" b="0" i="0" u="none" strike="noStrike" cap="none">
                <a:solidFill>
                  <a:schemeClr val="dk1"/>
                </a:solidFill>
                <a:latin typeface="Calibri"/>
                <a:ea typeface="Calibri"/>
                <a:cs typeface="Calibri"/>
                <a:sym typeface="Calibri"/>
              </a:rPr>
              <a:t>.</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Carob is naturally sweet and is often used in desserts and beverages as a substitute for chocolate.</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62" name="Shape 162"/>
          <p:cNvSpPr txBox="1">
            <a:spLocks noGrp="1"/>
          </p:cNvSpPr>
          <p:nvPr>
            <p:ph type="sldNum" idx="12"/>
          </p:nvPr>
        </p:nvSpPr>
        <p:spPr>
          <a:xfrm>
            <a:off x="11387138" y="10742613"/>
            <a:ext cx="8712199" cy="5651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18998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6281738" y="847725"/>
            <a:ext cx="7540625" cy="4241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0" name="Shape 210"/>
          <p:cNvSpPr txBox="1">
            <a:spLocks noGrp="1"/>
          </p:cNvSpPr>
          <p:nvPr>
            <p:ph type="body" idx="1"/>
          </p:nvPr>
        </p:nvSpPr>
        <p:spPr>
          <a:xfrm>
            <a:off x="2009775" y="5372100"/>
            <a:ext cx="16084549" cy="508952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err="1">
                <a:solidFill>
                  <a:schemeClr val="dk1"/>
                </a:solidFill>
                <a:latin typeface="Calibri"/>
                <a:ea typeface="Calibri"/>
                <a:cs typeface="Calibri"/>
                <a:sym typeface="Calibri"/>
              </a:rPr>
              <a:t>Visi</a:t>
            </a:r>
            <a:r>
              <a:rPr lang="en-US" sz="1200" b="0" i="0" u="none" strike="noStrike" cap="none" dirty="0">
                <a:solidFill>
                  <a:schemeClr val="dk1"/>
                </a:solidFill>
                <a:latin typeface="Calibri"/>
                <a:ea typeface="Calibri"/>
                <a:cs typeface="Calibri"/>
                <a:sym typeface="Calibri"/>
              </a:rPr>
              <a:t>-Prime is for you if you </a:t>
            </a:r>
            <a:r>
              <a:rPr lang="en-US" sz="1200" b="0" i="0" u="none" strike="noStrike" cap="none" dirty="0" smtClean="0">
                <a:solidFill>
                  <a:schemeClr val="dk1"/>
                </a:solidFill>
                <a:latin typeface="Calibri"/>
                <a:ea typeface="Calibri"/>
                <a:cs typeface="Calibri"/>
                <a:sym typeface="Calibri"/>
              </a:rPr>
              <a:t>are</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Tx/>
              <a:buSzPct val="25000"/>
              <a:buFontTx/>
              <a:buChar char="-"/>
              <a:tabLst/>
              <a:defRPr/>
            </a:pPr>
            <a:r>
              <a:rPr lang="en-US" sz="1200" dirty="0" smtClean="0">
                <a:solidFill>
                  <a:srgbClr val="404040"/>
                </a:solidFill>
                <a:latin typeface="Arial"/>
                <a:ea typeface="Arial"/>
                <a:cs typeface="Arial"/>
                <a:sym typeface="Arial"/>
              </a:rPr>
              <a:t>Working indoors with artificial lightning</a:t>
            </a:r>
            <a:endParaRPr lang="en-US" sz="1200" b="0" i="0" u="none" strike="noStrike" cap="none" dirty="0" smtClean="0">
              <a:solidFill>
                <a:schemeClr val="dk1"/>
              </a:solidFill>
              <a:latin typeface="Calibri"/>
              <a:ea typeface="Arial"/>
              <a:cs typeface="Arial"/>
              <a:sym typeface="Calibri"/>
            </a:endParaRPr>
          </a:p>
          <a:p>
            <a:pPr marL="171450" marR="0" lvl="0" indent="-171450" algn="l" defTabSz="914400" rtl="0" eaLnBrk="1" fontAlgn="auto" latinLnBrk="0" hangingPunct="1">
              <a:lnSpc>
                <a:spcPct val="100000"/>
              </a:lnSpc>
              <a:spcBef>
                <a:spcPts val="0"/>
              </a:spcBef>
              <a:spcAft>
                <a:spcPts val="0"/>
              </a:spcAft>
              <a:buClrTx/>
              <a:buSzPct val="25000"/>
              <a:buFontTx/>
              <a:buChar char="-"/>
              <a:tabLst/>
              <a:defRPr/>
            </a:pPr>
            <a:r>
              <a:rPr lang="en-US" sz="1200" dirty="0" smtClean="0">
                <a:solidFill>
                  <a:srgbClr val="404040"/>
                </a:solidFill>
                <a:latin typeface="Arial"/>
                <a:ea typeface="Arial"/>
                <a:cs typeface="Arial"/>
                <a:sym typeface="Arial"/>
              </a:rPr>
              <a:t>Responsible for passengers, patients or pedestrians</a:t>
            </a:r>
          </a:p>
          <a:p>
            <a:pPr marL="171450" marR="0" lvl="0" indent="-171450" algn="l" defTabSz="914400" rtl="0" eaLnBrk="1" fontAlgn="auto" latinLnBrk="0" hangingPunct="1">
              <a:lnSpc>
                <a:spcPct val="100000"/>
              </a:lnSpc>
              <a:spcBef>
                <a:spcPts val="0"/>
              </a:spcBef>
              <a:spcAft>
                <a:spcPts val="0"/>
              </a:spcAft>
              <a:buClrTx/>
              <a:buSzPct val="25000"/>
              <a:buFontTx/>
              <a:buChar char="-"/>
              <a:tabLst/>
              <a:defRPr/>
            </a:pPr>
            <a:r>
              <a:rPr lang="en-US" sz="1200" dirty="0" smtClean="0">
                <a:solidFill>
                  <a:srgbClr val="404040"/>
                </a:solidFill>
                <a:latin typeface="Arial"/>
                <a:ea typeface="Arial"/>
                <a:cs typeface="Arial"/>
                <a:sym typeface="Arial"/>
              </a:rPr>
              <a:t>Spending a lot of time in front of the computer</a:t>
            </a:r>
          </a:p>
          <a:p>
            <a:pPr marL="171450" marR="0" lvl="0" indent="-171450" algn="l" defTabSz="914400" rtl="0" eaLnBrk="1" fontAlgn="auto" latinLnBrk="0" hangingPunct="1">
              <a:lnSpc>
                <a:spcPct val="100000"/>
              </a:lnSpc>
              <a:spcBef>
                <a:spcPts val="0"/>
              </a:spcBef>
              <a:spcAft>
                <a:spcPts val="0"/>
              </a:spcAft>
              <a:buClrTx/>
              <a:buSzPct val="25000"/>
              <a:buFontTx/>
              <a:buChar char="-"/>
              <a:tabLst/>
              <a:defRPr/>
            </a:pPr>
            <a:r>
              <a:rPr lang="en-US" sz="1200" dirty="0" smtClean="0">
                <a:solidFill>
                  <a:srgbClr val="404040"/>
                </a:solidFill>
                <a:latin typeface="Arial"/>
                <a:ea typeface="Arial"/>
                <a:cs typeface="Arial"/>
                <a:sym typeface="Arial"/>
              </a:rPr>
              <a:t>Reading or writing a lot</a:t>
            </a:r>
          </a:p>
          <a:p>
            <a:pPr marL="171450" marR="0" lvl="0" indent="-171450" algn="l" defTabSz="914400" rtl="0" eaLnBrk="1" fontAlgn="auto" latinLnBrk="0" hangingPunct="1">
              <a:lnSpc>
                <a:spcPct val="100000"/>
              </a:lnSpc>
              <a:spcBef>
                <a:spcPts val="0"/>
              </a:spcBef>
              <a:spcAft>
                <a:spcPts val="0"/>
              </a:spcAft>
              <a:buClrTx/>
              <a:buSzPct val="25000"/>
              <a:buFontTx/>
              <a:buChar char="-"/>
              <a:tabLst/>
              <a:defRPr/>
            </a:pPr>
            <a:r>
              <a:rPr lang="en-US" sz="1200" dirty="0" smtClean="0">
                <a:solidFill>
                  <a:srgbClr val="404040"/>
                </a:solidFill>
                <a:latin typeface="Arial"/>
                <a:ea typeface="Arial"/>
                <a:cs typeface="Arial"/>
                <a:sym typeface="Arial"/>
              </a:rPr>
              <a:t>Elderly person</a:t>
            </a:r>
          </a:p>
          <a:p>
            <a:pPr marL="171450" marR="0" lvl="0" indent="-171450" algn="l" defTabSz="914400" rtl="0" eaLnBrk="1" fontAlgn="auto" latinLnBrk="0" hangingPunct="1">
              <a:lnSpc>
                <a:spcPct val="100000"/>
              </a:lnSpc>
              <a:spcBef>
                <a:spcPts val="0"/>
              </a:spcBef>
              <a:spcAft>
                <a:spcPts val="0"/>
              </a:spcAft>
              <a:buClrTx/>
              <a:buSzPct val="25000"/>
              <a:buFontTx/>
              <a:buChar char="-"/>
              <a:tabLst/>
              <a:defRPr/>
            </a:pPr>
            <a:r>
              <a:rPr lang="en-US" sz="1200" dirty="0" smtClean="0">
                <a:solidFill>
                  <a:srgbClr val="404040"/>
                </a:solidFill>
                <a:latin typeface="Arial"/>
                <a:ea typeface="Arial"/>
                <a:cs typeface="Arial"/>
                <a:sym typeface="Arial"/>
              </a:rPr>
              <a:t>Taking good care of your health</a:t>
            </a:r>
          </a:p>
          <a:p>
            <a:pPr marL="171450" marR="0" lvl="0" indent="-171450" algn="l" defTabSz="914400" rtl="0" eaLnBrk="1" fontAlgn="auto" latinLnBrk="0" hangingPunct="1">
              <a:lnSpc>
                <a:spcPct val="100000"/>
              </a:lnSpc>
              <a:spcBef>
                <a:spcPts val="0"/>
              </a:spcBef>
              <a:spcAft>
                <a:spcPts val="0"/>
              </a:spcAft>
              <a:buClrTx/>
              <a:buSzPct val="25000"/>
              <a:buFontTx/>
              <a:buChar char="-"/>
              <a:tabLst/>
              <a:defRPr/>
            </a:pPr>
            <a:endParaRPr lang="en-US" sz="1200" dirty="0" smtClean="0">
              <a:solidFill>
                <a:srgbClr val="404040"/>
              </a:solidFill>
              <a:latin typeface="Arial"/>
              <a:ea typeface="Arial"/>
              <a:cs typeface="Arial"/>
              <a:sym typeface="Arial"/>
            </a:endParaRPr>
          </a:p>
        </p:txBody>
      </p:sp>
      <p:sp>
        <p:nvSpPr>
          <p:cNvPr id="211" name="Shape 211"/>
          <p:cNvSpPr txBox="1">
            <a:spLocks noGrp="1"/>
          </p:cNvSpPr>
          <p:nvPr>
            <p:ph type="sldNum" idx="12"/>
          </p:nvPr>
        </p:nvSpPr>
        <p:spPr>
          <a:xfrm>
            <a:off x="11387138" y="10742613"/>
            <a:ext cx="8712199" cy="5651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7134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Onl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5283517" y="3832666"/>
            <a:ext cx="9537061" cy="3390264"/>
          </a:xfrm>
          <a:prstGeom prst="rect">
            <a:avLst/>
          </a:prstGeom>
          <a:noFill/>
          <a:ln>
            <a:noFill/>
          </a:ln>
        </p:spPr>
        <p:txBody>
          <a:bodyPr lIns="91425" tIns="91425" rIns="91425" bIns="91425" anchor="t" anchorCtr="0"/>
          <a:lstStyle>
            <a:lvl1pPr marL="0" marR="0" lvl="0" indent="0" algn="l" rtl="0">
              <a:spcBef>
                <a:spcPts val="0"/>
              </a:spcBef>
              <a:buNone/>
              <a:defRPr sz="14800" b="0" i="0" u="none" strike="noStrike" cap="none">
                <a:solidFill>
                  <a:srgbClr val="5AB74D"/>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ftr" idx="11"/>
          </p:nvPr>
        </p:nvSpPr>
        <p:spPr>
          <a:xfrm>
            <a:off x="6835393" y="10517696"/>
            <a:ext cx="6433311" cy="565467"/>
          </a:xfrm>
          <a:prstGeom prst="rect">
            <a:avLst/>
          </a:prstGeom>
          <a:noFill/>
          <a:ln>
            <a:noFill/>
          </a:ln>
        </p:spPr>
        <p:txBody>
          <a:bodyPr lIns="91425" tIns="91425" rIns="91425" bIns="91425" anchor="t" anchorCtr="0"/>
          <a:lstStyle>
            <a:lvl1pPr marL="0" marR="0" lvl="0" indent="0" algn="ctr" rtl="0">
              <a:spcBef>
                <a:spcPts val="0"/>
              </a:spcBef>
              <a:buNone/>
              <a:defRPr sz="18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1005204" y="10517696"/>
            <a:ext cx="4623943" cy="565467"/>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sldNum" idx="12"/>
          </p:nvPr>
        </p:nvSpPr>
        <p:spPr>
          <a:xfrm>
            <a:off x="14474953" y="10517696"/>
            <a:ext cx="4623943" cy="565467"/>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US" sz="1800" b="0" i="0" u="none" strike="noStrike" cap="none">
                <a:solidFill>
                  <a:srgbClr val="888888"/>
                </a:solidFill>
                <a:latin typeface="Calibri"/>
                <a:ea typeface="Calibri"/>
                <a:cs typeface="Calibri"/>
                <a:sym typeface="Calibri"/>
              </a:rPr>
              <a:t>‹#›</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5283517" y="3832666"/>
            <a:ext cx="9537061" cy="3390264"/>
          </a:xfrm>
          <a:prstGeom prst="rect">
            <a:avLst/>
          </a:prstGeom>
          <a:noFill/>
          <a:ln>
            <a:noFill/>
          </a:ln>
        </p:spPr>
        <p:txBody>
          <a:bodyPr lIns="91425" tIns="91425" rIns="91425" bIns="91425" anchor="t" anchorCtr="0"/>
          <a:lstStyle>
            <a:lvl1pPr marL="0" marR="0" lvl="0" indent="0" algn="l" rtl="0">
              <a:spcBef>
                <a:spcPts val="0"/>
              </a:spcBef>
              <a:buNone/>
              <a:defRPr sz="14800" b="0" i="0" u="none" strike="noStrike" cap="none">
                <a:solidFill>
                  <a:srgbClr val="5AB74D"/>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 name="Shape 22"/>
          <p:cNvSpPr txBox="1">
            <a:spLocks noGrp="1"/>
          </p:cNvSpPr>
          <p:nvPr>
            <p:ph type="body" idx="1"/>
          </p:nvPr>
        </p:nvSpPr>
        <p:spPr>
          <a:xfrm>
            <a:off x="1005204" y="2601150"/>
            <a:ext cx="18093689" cy="746417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atin typeface="Calibri"/>
                <a:ea typeface="Calibri"/>
                <a:cs typeface="Calibri"/>
                <a:sym typeface="Calibri"/>
              </a:defRPr>
            </a:lvl1pPr>
            <a:lvl2pPr marL="457200" marR="0" lvl="1" indent="0" algn="l" rtl="0">
              <a:spcBef>
                <a:spcPts val="0"/>
              </a:spcBef>
              <a:buNone/>
              <a:defRPr sz="1800" b="0" i="0" u="none" strike="noStrike" cap="none">
                <a:latin typeface="Calibri"/>
                <a:ea typeface="Calibri"/>
                <a:cs typeface="Calibri"/>
                <a:sym typeface="Calibri"/>
              </a:defRPr>
            </a:lvl2pPr>
            <a:lvl3pPr marL="914400" marR="0" lvl="2" indent="0" algn="l" rtl="0">
              <a:spcBef>
                <a:spcPts val="0"/>
              </a:spcBef>
              <a:buNone/>
              <a:defRPr sz="1800" b="0" i="0" u="none" strike="noStrike" cap="none">
                <a:latin typeface="Calibri"/>
                <a:ea typeface="Calibri"/>
                <a:cs typeface="Calibri"/>
                <a:sym typeface="Calibri"/>
              </a:defRPr>
            </a:lvl3pPr>
            <a:lvl4pPr marL="1371600" marR="0" lvl="3" indent="0" algn="l" rtl="0">
              <a:spcBef>
                <a:spcPts val="0"/>
              </a:spcBef>
              <a:buNone/>
              <a:defRPr sz="1800" b="0" i="0" u="none" strike="noStrike" cap="none">
                <a:latin typeface="Calibri"/>
                <a:ea typeface="Calibri"/>
                <a:cs typeface="Calibri"/>
                <a:sym typeface="Calibri"/>
              </a:defRPr>
            </a:lvl4pPr>
            <a:lvl5pPr marL="1828800" marR="0" lvl="4" indent="0" algn="l" rtl="0">
              <a:spcBef>
                <a:spcPts val="0"/>
              </a:spcBef>
              <a:buNone/>
              <a:defRPr sz="1800" b="0" i="0" u="none" strike="noStrike" cap="none">
                <a:latin typeface="Calibri"/>
                <a:ea typeface="Calibri"/>
                <a:cs typeface="Calibri"/>
                <a:sym typeface="Calibri"/>
              </a:defRPr>
            </a:lvl5pPr>
            <a:lvl6pPr marL="2286000" marR="0" lvl="5" indent="0" algn="l" rtl="0">
              <a:spcBef>
                <a:spcPts val="0"/>
              </a:spcBef>
              <a:buNone/>
              <a:defRPr sz="1800" b="0" i="0" u="none" strike="noStrike" cap="none">
                <a:latin typeface="Calibri"/>
                <a:ea typeface="Calibri"/>
                <a:cs typeface="Calibri"/>
                <a:sym typeface="Calibri"/>
              </a:defRPr>
            </a:lvl6pPr>
            <a:lvl7pPr marL="2743200" marR="0" lvl="6" indent="0" algn="l" rtl="0">
              <a:spcBef>
                <a:spcPts val="0"/>
              </a:spcBef>
              <a:buNone/>
              <a:defRPr sz="1800" b="0" i="0" u="none" strike="noStrike" cap="none">
                <a:latin typeface="Calibri"/>
                <a:ea typeface="Calibri"/>
                <a:cs typeface="Calibri"/>
                <a:sym typeface="Calibri"/>
              </a:defRPr>
            </a:lvl7pPr>
            <a:lvl8pPr marL="3200400" marR="0" lvl="7" indent="0" algn="l" rtl="0">
              <a:spcBef>
                <a:spcPts val="0"/>
              </a:spcBef>
              <a:buNone/>
              <a:defRPr sz="1800" b="0" i="0" u="none" strike="noStrike" cap="none">
                <a:latin typeface="Calibri"/>
                <a:ea typeface="Calibri"/>
                <a:cs typeface="Calibri"/>
                <a:sym typeface="Calibri"/>
              </a:defRPr>
            </a:lvl8pPr>
            <a:lvl9pPr marL="3657600" marR="0" lvl="8" indent="0" algn="l" rtl="0">
              <a:spcBef>
                <a:spcPts val="0"/>
              </a:spcBef>
              <a:buNone/>
              <a:defRPr sz="1800" b="0" i="0" u="none" strike="noStrike" cap="none">
                <a:latin typeface="Calibri"/>
                <a:ea typeface="Calibri"/>
                <a:cs typeface="Calibri"/>
                <a:sym typeface="Calibri"/>
              </a:defRPr>
            </a:lvl9pPr>
          </a:lstStyle>
          <a:p>
            <a:endParaRPr/>
          </a:p>
        </p:txBody>
      </p:sp>
      <p:sp>
        <p:nvSpPr>
          <p:cNvPr id="23" name="Shape 23"/>
          <p:cNvSpPr txBox="1">
            <a:spLocks noGrp="1"/>
          </p:cNvSpPr>
          <p:nvPr>
            <p:ph type="ftr" idx="11"/>
          </p:nvPr>
        </p:nvSpPr>
        <p:spPr>
          <a:xfrm>
            <a:off x="6835393" y="10517696"/>
            <a:ext cx="6433311" cy="565467"/>
          </a:xfrm>
          <a:prstGeom prst="rect">
            <a:avLst/>
          </a:prstGeom>
          <a:noFill/>
          <a:ln>
            <a:noFill/>
          </a:ln>
        </p:spPr>
        <p:txBody>
          <a:bodyPr lIns="91425" tIns="91425" rIns="91425" bIns="91425" anchor="t" anchorCtr="0"/>
          <a:lstStyle>
            <a:lvl1pPr marL="0" marR="0" lvl="0" indent="0" algn="ctr" rtl="0">
              <a:spcBef>
                <a:spcPts val="0"/>
              </a:spcBef>
              <a:buNone/>
              <a:defRPr sz="18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1005204" y="10517696"/>
            <a:ext cx="4623943" cy="565467"/>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sldNum" idx="12"/>
          </p:nvPr>
        </p:nvSpPr>
        <p:spPr>
          <a:xfrm>
            <a:off x="14474953" y="10517696"/>
            <a:ext cx="4623943" cy="565467"/>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US" sz="1800" b="0" i="0" u="none" strike="noStrike" cap="none">
                <a:solidFill>
                  <a:srgbClr val="888888"/>
                </a:solidFill>
                <a:latin typeface="Calibri"/>
                <a:ea typeface="Calibri"/>
                <a:cs typeface="Calibri"/>
                <a:sym typeface="Calibri"/>
              </a:rPr>
              <a:t>‹#›</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lank">
    <p:bg>
      <p:bgPr>
        <a:solidFill>
          <a:schemeClr val="lt1"/>
        </a:solidFill>
        <a:effectLst/>
      </p:bgPr>
    </p:bg>
    <p:spTree>
      <p:nvGrpSpPr>
        <p:cNvPr id="1" name="Shape 26"/>
        <p:cNvGrpSpPr/>
        <p:nvPr/>
      </p:nvGrpSpPr>
      <p:grpSpPr>
        <a:xfrm>
          <a:off x="0" y="0"/>
          <a:ext cx="0" cy="0"/>
          <a:chOff x="0" y="0"/>
          <a:chExt cx="0" cy="0"/>
        </a:xfrm>
      </p:grpSpPr>
      <p:sp>
        <p:nvSpPr>
          <p:cNvPr id="27" name="Shape 27"/>
          <p:cNvSpPr/>
          <p:nvPr/>
        </p:nvSpPr>
        <p:spPr>
          <a:xfrm>
            <a:off x="9451260" y="4484769"/>
            <a:ext cx="1196339" cy="1196339"/>
          </a:xfrm>
          <a:custGeom>
            <a:avLst/>
            <a:gdLst/>
            <a:ahLst/>
            <a:cxnLst/>
            <a:rect l="0" t="0" r="0" b="0"/>
            <a:pathLst>
              <a:path w="120000" h="120000" extrusionOk="0">
                <a:moveTo>
                  <a:pt x="59935" y="0"/>
                </a:moveTo>
                <a:lnTo>
                  <a:pt x="0" y="59935"/>
                </a:lnTo>
                <a:lnTo>
                  <a:pt x="60039" y="119960"/>
                </a:lnTo>
                <a:lnTo>
                  <a:pt x="72302" y="107701"/>
                </a:lnTo>
                <a:lnTo>
                  <a:pt x="60030" y="107701"/>
                </a:lnTo>
                <a:lnTo>
                  <a:pt x="12275" y="59945"/>
                </a:lnTo>
                <a:lnTo>
                  <a:pt x="59944" y="12275"/>
                </a:lnTo>
                <a:lnTo>
                  <a:pt x="72208" y="12275"/>
                </a:lnTo>
                <a:lnTo>
                  <a:pt x="59935" y="0"/>
                </a:lnTo>
                <a:close/>
              </a:path>
              <a:path w="120000" h="120000" extrusionOk="0">
                <a:moveTo>
                  <a:pt x="72208" y="12275"/>
                </a:moveTo>
                <a:lnTo>
                  <a:pt x="59944" y="12275"/>
                </a:lnTo>
                <a:lnTo>
                  <a:pt x="107701" y="60039"/>
                </a:lnTo>
                <a:lnTo>
                  <a:pt x="60030" y="107701"/>
                </a:lnTo>
                <a:lnTo>
                  <a:pt x="72302" y="107701"/>
                </a:lnTo>
                <a:lnTo>
                  <a:pt x="119968" y="60048"/>
                </a:lnTo>
                <a:lnTo>
                  <a:pt x="72208" y="12275"/>
                </a:lnTo>
                <a:close/>
              </a:path>
            </a:pathLst>
          </a:custGeom>
          <a:solidFill>
            <a:srgbClr val="5AB7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8" name="Shape 28"/>
          <p:cNvSpPr/>
          <p:nvPr/>
        </p:nvSpPr>
        <p:spPr>
          <a:xfrm>
            <a:off x="10252602" y="4503489"/>
            <a:ext cx="1003300" cy="233678"/>
          </a:xfrm>
          <a:custGeom>
            <a:avLst/>
            <a:gdLst/>
            <a:ahLst/>
            <a:cxnLst/>
            <a:rect l="0" t="0" r="0" b="0"/>
            <a:pathLst>
              <a:path w="120000" h="120000" extrusionOk="0">
                <a:moveTo>
                  <a:pt x="0" y="49081"/>
                </a:moveTo>
                <a:lnTo>
                  <a:pt x="15733" y="116590"/>
                </a:lnTo>
                <a:lnTo>
                  <a:pt x="22357" y="118900"/>
                </a:lnTo>
                <a:lnTo>
                  <a:pt x="28908" y="119936"/>
                </a:lnTo>
                <a:lnTo>
                  <a:pt x="35379" y="119768"/>
                </a:lnTo>
                <a:lnTo>
                  <a:pt x="41764" y="118463"/>
                </a:lnTo>
                <a:lnTo>
                  <a:pt x="48057" y="116090"/>
                </a:lnTo>
                <a:lnTo>
                  <a:pt x="54251" y="112716"/>
                </a:lnTo>
                <a:lnTo>
                  <a:pt x="60340" y="108411"/>
                </a:lnTo>
                <a:lnTo>
                  <a:pt x="66317" y="103242"/>
                </a:lnTo>
                <a:lnTo>
                  <a:pt x="72175" y="97279"/>
                </a:lnTo>
                <a:lnTo>
                  <a:pt x="77908" y="90588"/>
                </a:lnTo>
                <a:lnTo>
                  <a:pt x="83511" y="83238"/>
                </a:lnTo>
                <a:lnTo>
                  <a:pt x="88975" y="75299"/>
                </a:lnTo>
                <a:lnTo>
                  <a:pt x="94295" y="66837"/>
                </a:lnTo>
                <a:lnTo>
                  <a:pt x="94851" y="65879"/>
                </a:lnTo>
                <a:lnTo>
                  <a:pt x="38912" y="65879"/>
                </a:lnTo>
                <a:lnTo>
                  <a:pt x="32499" y="65193"/>
                </a:lnTo>
                <a:lnTo>
                  <a:pt x="25999" y="63571"/>
                </a:lnTo>
                <a:lnTo>
                  <a:pt x="19418" y="60969"/>
                </a:lnTo>
                <a:lnTo>
                  <a:pt x="13088" y="57523"/>
                </a:lnTo>
                <a:lnTo>
                  <a:pt x="12702" y="57523"/>
                </a:lnTo>
                <a:lnTo>
                  <a:pt x="9100" y="55538"/>
                </a:lnTo>
                <a:lnTo>
                  <a:pt x="5840" y="53469"/>
                </a:lnTo>
                <a:lnTo>
                  <a:pt x="2836" y="51317"/>
                </a:lnTo>
                <a:lnTo>
                  <a:pt x="0" y="49081"/>
                </a:lnTo>
                <a:close/>
              </a:path>
              <a:path w="120000" h="120000" extrusionOk="0">
                <a:moveTo>
                  <a:pt x="117287" y="0"/>
                </a:moveTo>
                <a:lnTo>
                  <a:pt x="116918" y="42"/>
                </a:lnTo>
                <a:lnTo>
                  <a:pt x="116550" y="526"/>
                </a:lnTo>
                <a:lnTo>
                  <a:pt x="116242" y="1274"/>
                </a:lnTo>
                <a:lnTo>
                  <a:pt x="111672" y="9177"/>
                </a:lnTo>
                <a:lnTo>
                  <a:pt x="106931" y="16746"/>
                </a:lnTo>
                <a:lnTo>
                  <a:pt x="102025" y="23938"/>
                </a:lnTo>
                <a:lnTo>
                  <a:pt x="96961" y="30711"/>
                </a:lnTo>
                <a:lnTo>
                  <a:pt x="91744" y="37021"/>
                </a:lnTo>
                <a:lnTo>
                  <a:pt x="86380" y="42825"/>
                </a:lnTo>
                <a:lnTo>
                  <a:pt x="80876" y="48080"/>
                </a:lnTo>
                <a:lnTo>
                  <a:pt x="75237" y="52743"/>
                </a:lnTo>
                <a:lnTo>
                  <a:pt x="69470" y="56771"/>
                </a:lnTo>
                <a:lnTo>
                  <a:pt x="63580" y="60121"/>
                </a:lnTo>
                <a:lnTo>
                  <a:pt x="57573" y="62750"/>
                </a:lnTo>
                <a:lnTo>
                  <a:pt x="51455" y="64614"/>
                </a:lnTo>
                <a:lnTo>
                  <a:pt x="45233" y="65672"/>
                </a:lnTo>
                <a:lnTo>
                  <a:pt x="38912" y="65879"/>
                </a:lnTo>
                <a:lnTo>
                  <a:pt x="94851" y="65879"/>
                </a:lnTo>
                <a:lnTo>
                  <a:pt x="99465" y="57922"/>
                </a:lnTo>
                <a:lnTo>
                  <a:pt x="104477" y="48621"/>
                </a:lnTo>
                <a:lnTo>
                  <a:pt x="109326" y="39002"/>
                </a:lnTo>
                <a:lnTo>
                  <a:pt x="114005" y="29135"/>
                </a:lnTo>
                <a:lnTo>
                  <a:pt x="118506" y="19088"/>
                </a:lnTo>
                <a:lnTo>
                  <a:pt x="119357" y="17410"/>
                </a:lnTo>
                <a:lnTo>
                  <a:pt x="119942" y="13813"/>
                </a:lnTo>
                <a:lnTo>
                  <a:pt x="119889" y="9764"/>
                </a:lnTo>
                <a:lnTo>
                  <a:pt x="119654" y="5814"/>
                </a:lnTo>
                <a:lnTo>
                  <a:pt x="119084" y="2672"/>
                </a:lnTo>
                <a:lnTo>
                  <a:pt x="118266" y="634"/>
                </a:lnTo>
                <a:lnTo>
                  <a:pt x="117287" y="0"/>
                </a:lnTo>
                <a:close/>
              </a:path>
              <a:path w="120000" h="120000" extrusionOk="0">
                <a:moveTo>
                  <a:pt x="12762" y="57345"/>
                </a:moveTo>
                <a:lnTo>
                  <a:pt x="12702" y="57523"/>
                </a:lnTo>
                <a:lnTo>
                  <a:pt x="13088" y="57523"/>
                </a:lnTo>
                <a:lnTo>
                  <a:pt x="12762" y="57345"/>
                </a:lnTo>
                <a:close/>
              </a:path>
            </a:pathLst>
          </a:custGeom>
          <a:solidFill>
            <a:srgbClr val="5AB7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9" name="Shape 29"/>
          <p:cNvSpPr/>
          <p:nvPr/>
        </p:nvSpPr>
        <p:spPr>
          <a:xfrm>
            <a:off x="10510628" y="4731080"/>
            <a:ext cx="744854" cy="229870"/>
          </a:xfrm>
          <a:custGeom>
            <a:avLst/>
            <a:gdLst/>
            <a:ahLst/>
            <a:cxnLst/>
            <a:rect l="0" t="0" r="0" b="0"/>
            <a:pathLst>
              <a:path w="120000" h="120000" extrusionOk="0">
                <a:moveTo>
                  <a:pt x="0" y="65856"/>
                </a:moveTo>
                <a:lnTo>
                  <a:pt x="16695" y="119954"/>
                </a:lnTo>
                <a:lnTo>
                  <a:pt x="25631" y="117100"/>
                </a:lnTo>
                <a:lnTo>
                  <a:pt x="34416" y="113131"/>
                </a:lnTo>
                <a:lnTo>
                  <a:pt x="43040" y="108129"/>
                </a:lnTo>
                <a:lnTo>
                  <a:pt x="51492" y="102178"/>
                </a:lnTo>
                <a:lnTo>
                  <a:pt x="59762" y="95357"/>
                </a:lnTo>
                <a:lnTo>
                  <a:pt x="67838" y="87751"/>
                </a:lnTo>
                <a:lnTo>
                  <a:pt x="75711" y="79442"/>
                </a:lnTo>
                <a:lnTo>
                  <a:pt x="83370" y="70510"/>
                </a:lnTo>
                <a:lnTo>
                  <a:pt x="86309" y="66766"/>
                </a:lnTo>
                <a:lnTo>
                  <a:pt x="8811" y="66766"/>
                </a:lnTo>
                <a:lnTo>
                  <a:pt x="0" y="65856"/>
                </a:lnTo>
                <a:close/>
              </a:path>
              <a:path w="120000" h="120000" extrusionOk="0">
                <a:moveTo>
                  <a:pt x="116412" y="0"/>
                </a:moveTo>
                <a:lnTo>
                  <a:pt x="115914" y="180"/>
                </a:lnTo>
                <a:lnTo>
                  <a:pt x="115418" y="540"/>
                </a:lnTo>
                <a:lnTo>
                  <a:pt x="115003" y="1295"/>
                </a:lnTo>
                <a:lnTo>
                  <a:pt x="108744" y="9457"/>
                </a:lnTo>
                <a:lnTo>
                  <a:pt x="102246" y="17262"/>
                </a:lnTo>
                <a:lnTo>
                  <a:pt x="95518" y="24665"/>
                </a:lnTo>
                <a:lnTo>
                  <a:pt x="88569" y="31621"/>
                </a:lnTo>
                <a:lnTo>
                  <a:pt x="81407" y="38085"/>
                </a:lnTo>
                <a:lnTo>
                  <a:pt x="74041" y="44013"/>
                </a:lnTo>
                <a:lnTo>
                  <a:pt x="66480" y="49360"/>
                </a:lnTo>
                <a:lnTo>
                  <a:pt x="58732" y="54082"/>
                </a:lnTo>
                <a:lnTo>
                  <a:pt x="50807" y="58133"/>
                </a:lnTo>
                <a:lnTo>
                  <a:pt x="42711" y="61469"/>
                </a:lnTo>
                <a:lnTo>
                  <a:pt x="34456" y="64045"/>
                </a:lnTo>
                <a:lnTo>
                  <a:pt x="26048" y="65816"/>
                </a:lnTo>
                <a:lnTo>
                  <a:pt x="17497" y="66738"/>
                </a:lnTo>
                <a:lnTo>
                  <a:pt x="8811" y="66766"/>
                </a:lnTo>
                <a:lnTo>
                  <a:pt x="86309" y="66766"/>
                </a:lnTo>
                <a:lnTo>
                  <a:pt x="98003" y="51110"/>
                </a:lnTo>
                <a:lnTo>
                  <a:pt x="104955" y="40807"/>
                </a:lnTo>
                <a:lnTo>
                  <a:pt x="111651" y="30211"/>
                </a:lnTo>
                <a:lnTo>
                  <a:pt x="118080" y="19404"/>
                </a:lnTo>
                <a:lnTo>
                  <a:pt x="119199" y="17704"/>
                </a:lnTo>
                <a:lnTo>
                  <a:pt x="119985" y="13998"/>
                </a:lnTo>
                <a:lnTo>
                  <a:pt x="119916" y="9745"/>
                </a:lnTo>
                <a:lnTo>
                  <a:pt x="119599" y="5834"/>
                </a:lnTo>
                <a:lnTo>
                  <a:pt x="118831" y="2693"/>
                </a:lnTo>
                <a:lnTo>
                  <a:pt x="117730" y="642"/>
                </a:lnTo>
                <a:lnTo>
                  <a:pt x="116412" y="0"/>
                </a:lnTo>
                <a:close/>
              </a:path>
            </a:pathLst>
          </a:custGeom>
          <a:solidFill>
            <a:srgbClr val="5AB7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30" name="Shape 30"/>
          <p:cNvSpPr/>
          <p:nvPr/>
        </p:nvSpPr>
        <p:spPr>
          <a:xfrm>
            <a:off x="10642950" y="4950569"/>
            <a:ext cx="612775" cy="227328"/>
          </a:xfrm>
          <a:custGeom>
            <a:avLst/>
            <a:gdLst/>
            <a:ahLst/>
            <a:cxnLst/>
            <a:rect l="0" t="0" r="0" b="0"/>
            <a:pathLst>
              <a:path w="120000" h="120000" extrusionOk="0">
                <a:moveTo>
                  <a:pt x="115591" y="0"/>
                </a:moveTo>
                <a:lnTo>
                  <a:pt x="114986" y="226"/>
                </a:lnTo>
                <a:lnTo>
                  <a:pt x="114383" y="546"/>
                </a:lnTo>
                <a:lnTo>
                  <a:pt x="113879" y="1265"/>
                </a:lnTo>
                <a:lnTo>
                  <a:pt x="105677" y="10281"/>
                </a:lnTo>
                <a:lnTo>
                  <a:pt x="97381" y="18869"/>
                </a:lnTo>
                <a:lnTo>
                  <a:pt x="88941" y="26966"/>
                </a:lnTo>
                <a:lnTo>
                  <a:pt x="80307" y="34512"/>
                </a:lnTo>
                <a:lnTo>
                  <a:pt x="71432" y="41445"/>
                </a:lnTo>
                <a:lnTo>
                  <a:pt x="62266" y="47701"/>
                </a:lnTo>
                <a:lnTo>
                  <a:pt x="52759" y="53221"/>
                </a:lnTo>
                <a:lnTo>
                  <a:pt x="42862" y="57942"/>
                </a:lnTo>
                <a:lnTo>
                  <a:pt x="32526" y="61802"/>
                </a:lnTo>
                <a:lnTo>
                  <a:pt x="21702" y="64740"/>
                </a:lnTo>
                <a:lnTo>
                  <a:pt x="0" y="119891"/>
                </a:lnTo>
                <a:lnTo>
                  <a:pt x="10350" y="116560"/>
                </a:lnTo>
                <a:lnTo>
                  <a:pt x="20523" y="112229"/>
                </a:lnTo>
                <a:lnTo>
                  <a:pt x="30509" y="106972"/>
                </a:lnTo>
                <a:lnTo>
                  <a:pt x="40296" y="100862"/>
                </a:lnTo>
                <a:lnTo>
                  <a:pt x="49872" y="93973"/>
                </a:lnTo>
                <a:lnTo>
                  <a:pt x="59227" y="86380"/>
                </a:lnTo>
                <a:lnTo>
                  <a:pt x="68350" y="78154"/>
                </a:lnTo>
                <a:lnTo>
                  <a:pt x="77230" y="69370"/>
                </a:lnTo>
                <a:lnTo>
                  <a:pt x="85855" y="60103"/>
                </a:lnTo>
                <a:lnTo>
                  <a:pt x="94214" y="50425"/>
                </a:lnTo>
                <a:lnTo>
                  <a:pt x="102297" y="40410"/>
                </a:lnTo>
                <a:lnTo>
                  <a:pt x="110091" y="30132"/>
                </a:lnTo>
                <a:lnTo>
                  <a:pt x="117586" y="19665"/>
                </a:lnTo>
                <a:lnTo>
                  <a:pt x="118979" y="17814"/>
                </a:lnTo>
                <a:lnTo>
                  <a:pt x="119934" y="14011"/>
                </a:lnTo>
                <a:lnTo>
                  <a:pt x="119850" y="9899"/>
                </a:lnTo>
                <a:lnTo>
                  <a:pt x="119465" y="5822"/>
                </a:lnTo>
                <a:lnTo>
                  <a:pt x="118532" y="2611"/>
                </a:lnTo>
                <a:lnTo>
                  <a:pt x="117193" y="568"/>
                </a:lnTo>
                <a:lnTo>
                  <a:pt x="115591" y="0"/>
                </a:lnTo>
                <a:close/>
              </a:path>
            </a:pathLst>
          </a:custGeom>
          <a:solidFill>
            <a:srgbClr val="5AB7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31" name="Shape 31"/>
          <p:cNvSpPr/>
          <p:nvPr/>
        </p:nvSpPr>
        <p:spPr>
          <a:xfrm>
            <a:off x="10414527" y="5176307"/>
            <a:ext cx="841374" cy="233678"/>
          </a:xfrm>
          <a:custGeom>
            <a:avLst/>
            <a:gdLst/>
            <a:ahLst/>
            <a:cxnLst/>
            <a:rect l="0" t="0" r="0" b="0"/>
            <a:pathLst>
              <a:path w="120000" h="120000" extrusionOk="0">
                <a:moveTo>
                  <a:pt x="14781" y="64911"/>
                </a:moveTo>
                <a:lnTo>
                  <a:pt x="0" y="117864"/>
                </a:lnTo>
                <a:lnTo>
                  <a:pt x="8063" y="119508"/>
                </a:lnTo>
                <a:lnTo>
                  <a:pt x="16028" y="119848"/>
                </a:lnTo>
                <a:lnTo>
                  <a:pt x="23888" y="118959"/>
                </a:lnTo>
                <a:lnTo>
                  <a:pt x="31634" y="116915"/>
                </a:lnTo>
                <a:lnTo>
                  <a:pt x="39257" y="113791"/>
                </a:lnTo>
                <a:lnTo>
                  <a:pt x="46750" y="109660"/>
                </a:lnTo>
                <a:lnTo>
                  <a:pt x="54104" y="104597"/>
                </a:lnTo>
                <a:lnTo>
                  <a:pt x="61311" y="98676"/>
                </a:lnTo>
                <a:lnTo>
                  <a:pt x="68363" y="91972"/>
                </a:lnTo>
                <a:lnTo>
                  <a:pt x="75252" y="84558"/>
                </a:lnTo>
                <a:lnTo>
                  <a:pt x="81970" y="76509"/>
                </a:lnTo>
                <a:lnTo>
                  <a:pt x="88508" y="67900"/>
                </a:lnTo>
                <a:lnTo>
                  <a:pt x="90035" y="65713"/>
                </a:lnTo>
                <a:lnTo>
                  <a:pt x="23040" y="65713"/>
                </a:lnTo>
                <a:lnTo>
                  <a:pt x="14781" y="64911"/>
                </a:lnTo>
                <a:close/>
              </a:path>
              <a:path w="120000" h="120000" extrusionOk="0">
                <a:moveTo>
                  <a:pt x="116764" y="0"/>
                </a:moveTo>
                <a:lnTo>
                  <a:pt x="116323" y="128"/>
                </a:lnTo>
                <a:lnTo>
                  <a:pt x="115882" y="616"/>
                </a:lnTo>
                <a:lnTo>
                  <a:pt x="115517" y="1188"/>
                </a:lnTo>
                <a:lnTo>
                  <a:pt x="109633" y="9705"/>
                </a:lnTo>
                <a:lnTo>
                  <a:pt x="103509" y="17826"/>
                </a:lnTo>
                <a:lnTo>
                  <a:pt x="97154" y="25497"/>
                </a:lnTo>
                <a:lnTo>
                  <a:pt x="90579" y="32664"/>
                </a:lnTo>
                <a:lnTo>
                  <a:pt x="83793" y="39275"/>
                </a:lnTo>
                <a:lnTo>
                  <a:pt x="76804" y="45275"/>
                </a:lnTo>
                <a:lnTo>
                  <a:pt x="69624" y="50612"/>
                </a:lnTo>
                <a:lnTo>
                  <a:pt x="62261" y="55232"/>
                </a:lnTo>
                <a:lnTo>
                  <a:pt x="54725" y="59082"/>
                </a:lnTo>
                <a:lnTo>
                  <a:pt x="47025" y="62108"/>
                </a:lnTo>
                <a:lnTo>
                  <a:pt x="39171" y="64258"/>
                </a:lnTo>
                <a:lnTo>
                  <a:pt x="31173" y="65477"/>
                </a:lnTo>
                <a:lnTo>
                  <a:pt x="23040" y="65713"/>
                </a:lnTo>
                <a:lnTo>
                  <a:pt x="90035" y="65713"/>
                </a:lnTo>
                <a:lnTo>
                  <a:pt x="101012" y="49295"/>
                </a:lnTo>
                <a:lnTo>
                  <a:pt x="106962" y="39449"/>
                </a:lnTo>
                <a:lnTo>
                  <a:pt x="112700" y="29339"/>
                </a:lnTo>
                <a:lnTo>
                  <a:pt x="118217" y="19039"/>
                </a:lnTo>
                <a:lnTo>
                  <a:pt x="119231" y="17238"/>
                </a:lnTo>
                <a:lnTo>
                  <a:pt x="119927" y="13673"/>
                </a:lnTo>
                <a:lnTo>
                  <a:pt x="119865" y="9501"/>
                </a:lnTo>
                <a:lnTo>
                  <a:pt x="119585" y="5714"/>
                </a:lnTo>
                <a:lnTo>
                  <a:pt x="118905" y="2636"/>
                </a:lnTo>
                <a:lnTo>
                  <a:pt x="117930" y="616"/>
                </a:lnTo>
                <a:lnTo>
                  <a:pt x="116764" y="0"/>
                </a:lnTo>
                <a:close/>
              </a:path>
            </a:pathLst>
          </a:custGeom>
          <a:solidFill>
            <a:srgbClr val="5AB7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32" name="Shape 32"/>
          <p:cNvSpPr/>
          <p:nvPr/>
        </p:nvSpPr>
        <p:spPr>
          <a:xfrm>
            <a:off x="10219499" y="5397548"/>
            <a:ext cx="1036319" cy="233678"/>
          </a:xfrm>
          <a:custGeom>
            <a:avLst/>
            <a:gdLst/>
            <a:ahLst/>
            <a:cxnLst/>
            <a:rect l="0" t="0" r="0" b="0"/>
            <a:pathLst>
              <a:path w="120000" h="120000" extrusionOk="0">
                <a:moveTo>
                  <a:pt x="11266" y="54576"/>
                </a:moveTo>
                <a:lnTo>
                  <a:pt x="0" y="104411"/>
                </a:lnTo>
                <a:lnTo>
                  <a:pt x="1639" y="105540"/>
                </a:lnTo>
                <a:lnTo>
                  <a:pt x="3324" y="106620"/>
                </a:lnTo>
                <a:lnTo>
                  <a:pt x="5070" y="107651"/>
                </a:lnTo>
                <a:lnTo>
                  <a:pt x="6894" y="108632"/>
                </a:lnTo>
                <a:lnTo>
                  <a:pt x="13385" y="113472"/>
                </a:lnTo>
                <a:lnTo>
                  <a:pt x="19816" y="116929"/>
                </a:lnTo>
                <a:lnTo>
                  <a:pt x="26182" y="119068"/>
                </a:lnTo>
                <a:lnTo>
                  <a:pt x="32477" y="119958"/>
                </a:lnTo>
                <a:lnTo>
                  <a:pt x="38695" y="119665"/>
                </a:lnTo>
                <a:lnTo>
                  <a:pt x="44829" y="118258"/>
                </a:lnTo>
                <a:lnTo>
                  <a:pt x="50873" y="115803"/>
                </a:lnTo>
                <a:lnTo>
                  <a:pt x="56822" y="112368"/>
                </a:lnTo>
                <a:lnTo>
                  <a:pt x="62670" y="108019"/>
                </a:lnTo>
                <a:lnTo>
                  <a:pt x="68410" y="102826"/>
                </a:lnTo>
                <a:lnTo>
                  <a:pt x="74036" y="96853"/>
                </a:lnTo>
                <a:lnTo>
                  <a:pt x="79542" y="90169"/>
                </a:lnTo>
                <a:lnTo>
                  <a:pt x="84923" y="82842"/>
                </a:lnTo>
                <a:lnTo>
                  <a:pt x="90172" y="74938"/>
                </a:lnTo>
                <a:lnTo>
                  <a:pt x="95283" y="66524"/>
                </a:lnTo>
                <a:lnTo>
                  <a:pt x="95691" y="65798"/>
                </a:lnTo>
                <a:lnTo>
                  <a:pt x="41507" y="65798"/>
                </a:lnTo>
                <a:lnTo>
                  <a:pt x="35299" y="65094"/>
                </a:lnTo>
                <a:lnTo>
                  <a:pt x="29007" y="63451"/>
                </a:lnTo>
                <a:lnTo>
                  <a:pt x="22637" y="60825"/>
                </a:lnTo>
                <a:lnTo>
                  <a:pt x="16584" y="57394"/>
                </a:lnTo>
                <a:lnTo>
                  <a:pt x="16136" y="57394"/>
                </a:lnTo>
                <a:lnTo>
                  <a:pt x="13601" y="56021"/>
                </a:lnTo>
                <a:lnTo>
                  <a:pt x="11266" y="54576"/>
                </a:lnTo>
                <a:close/>
              </a:path>
              <a:path w="120000" h="120000" extrusionOk="0">
                <a:moveTo>
                  <a:pt x="117380" y="0"/>
                </a:moveTo>
                <a:lnTo>
                  <a:pt x="117023" y="0"/>
                </a:lnTo>
                <a:lnTo>
                  <a:pt x="116666" y="397"/>
                </a:lnTo>
                <a:lnTo>
                  <a:pt x="116369" y="1102"/>
                </a:lnTo>
                <a:lnTo>
                  <a:pt x="111943" y="9032"/>
                </a:lnTo>
                <a:lnTo>
                  <a:pt x="107353" y="16625"/>
                </a:lnTo>
                <a:lnTo>
                  <a:pt x="102604" y="23839"/>
                </a:lnTo>
                <a:lnTo>
                  <a:pt x="97701" y="30629"/>
                </a:lnTo>
                <a:lnTo>
                  <a:pt x="92650" y="36954"/>
                </a:lnTo>
                <a:lnTo>
                  <a:pt x="87457" y="42769"/>
                </a:lnTo>
                <a:lnTo>
                  <a:pt x="82129" y="48032"/>
                </a:lnTo>
                <a:lnTo>
                  <a:pt x="76670" y="52700"/>
                </a:lnTo>
                <a:lnTo>
                  <a:pt x="71087" y="56730"/>
                </a:lnTo>
                <a:lnTo>
                  <a:pt x="65385" y="60078"/>
                </a:lnTo>
                <a:lnTo>
                  <a:pt x="59570" y="62702"/>
                </a:lnTo>
                <a:lnTo>
                  <a:pt x="53648" y="64559"/>
                </a:lnTo>
                <a:lnTo>
                  <a:pt x="47625" y="65605"/>
                </a:lnTo>
                <a:lnTo>
                  <a:pt x="41507" y="65798"/>
                </a:lnTo>
                <a:lnTo>
                  <a:pt x="95691" y="65798"/>
                </a:lnTo>
                <a:lnTo>
                  <a:pt x="100251" y="57669"/>
                </a:lnTo>
                <a:lnTo>
                  <a:pt x="105068" y="48439"/>
                </a:lnTo>
                <a:lnTo>
                  <a:pt x="109730" y="38902"/>
                </a:lnTo>
                <a:lnTo>
                  <a:pt x="114229" y="29124"/>
                </a:lnTo>
                <a:lnTo>
                  <a:pt x="118561" y="19174"/>
                </a:lnTo>
                <a:lnTo>
                  <a:pt x="119383" y="17416"/>
                </a:lnTo>
                <a:lnTo>
                  <a:pt x="119948" y="13721"/>
                </a:lnTo>
                <a:lnTo>
                  <a:pt x="119899" y="9586"/>
                </a:lnTo>
                <a:lnTo>
                  <a:pt x="119672" y="5751"/>
                </a:lnTo>
                <a:lnTo>
                  <a:pt x="119119" y="2649"/>
                </a:lnTo>
                <a:lnTo>
                  <a:pt x="118327" y="619"/>
                </a:lnTo>
                <a:lnTo>
                  <a:pt x="117380" y="0"/>
                </a:lnTo>
                <a:close/>
              </a:path>
              <a:path w="120000" h="120000" extrusionOk="0">
                <a:moveTo>
                  <a:pt x="16196" y="57173"/>
                </a:moveTo>
                <a:lnTo>
                  <a:pt x="16136" y="57394"/>
                </a:lnTo>
                <a:lnTo>
                  <a:pt x="16584" y="57394"/>
                </a:lnTo>
                <a:lnTo>
                  <a:pt x="16196" y="57173"/>
                </a:lnTo>
                <a:close/>
              </a:path>
            </a:pathLst>
          </a:custGeom>
          <a:solidFill>
            <a:srgbClr val="5AB7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33" name="Shape 33"/>
          <p:cNvSpPr/>
          <p:nvPr/>
        </p:nvSpPr>
        <p:spPr>
          <a:xfrm>
            <a:off x="8846302" y="5425073"/>
            <a:ext cx="994410" cy="233678"/>
          </a:xfrm>
          <a:custGeom>
            <a:avLst/>
            <a:gdLst/>
            <a:ahLst/>
            <a:cxnLst/>
            <a:rect l="0" t="0" r="0" b="0"/>
            <a:pathLst>
              <a:path w="120000" h="120000" extrusionOk="0">
                <a:moveTo>
                  <a:pt x="91070" y="0"/>
                </a:moveTo>
                <a:lnTo>
                  <a:pt x="84593" y="290"/>
                </a:lnTo>
                <a:lnTo>
                  <a:pt x="78204" y="1694"/>
                </a:lnTo>
                <a:lnTo>
                  <a:pt x="71908" y="4146"/>
                </a:lnTo>
                <a:lnTo>
                  <a:pt x="65712" y="7577"/>
                </a:lnTo>
                <a:lnTo>
                  <a:pt x="59622" y="11920"/>
                </a:lnTo>
                <a:lnTo>
                  <a:pt x="53645" y="17110"/>
                </a:lnTo>
                <a:lnTo>
                  <a:pt x="47786" y="23078"/>
                </a:lnTo>
                <a:lnTo>
                  <a:pt x="42053" y="29758"/>
                </a:lnTo>
                <a:lnTo>
                  <a:pt x="36450" y="37082"/>
                </a:lnTo>
                <a:lnTo>
                  <a:pt x="30985" y="44983"/>
                </a:lnTo>
                <a:lnTo>
                  <a:pt x="25664" y="53395"/>
                </a:lnTo>
                <a:lnTo>
                  <a:pt x="20493" y="62250"/>
                </a:lnTo>
                <a:lnTo>
                  <a:pt x="15479" y="71480"/>
                </a:lnTo>
                <a:lnTo>
                  <a:pt x="10627" y="81019"/>
                </a:lnTo>
                <a:lnTo>
                  <a:pt x="5944" y="90801"/>
                </a:lnTo>
                <a:lnTo>
                  <a:pt x="1436" y="100757"/>
                </a:lnTo>
                <a:lnTo>
                  <a:pt x="578" y="102558"/>
                </a:lnTo>
                <a:lnTo>
                  <a:pt x="0" y="106204"/>
                </a:lnTo>
                <a:lnTo>
                  <a:pt x="51" y="110167"/>
                </a:lnTo>
                <a:lnTo>
                  <a:pt x="287" y="114113"/>
                </a:lnTo>
                <a:lnTo>
                  <a:pt x="861" y="117235"/>
                </a:lnTo>
                <a:lnTo>
                  <a:pt x="1689" y="119219"/>
                </a:lnTo>
                <a:lnTo>
                  <a:pt x="2687" y="119754"/>
                </a:lnTo>
                <a:lnTo>
                  <a:pt x="3048" y="119754"/>
                </a:lnTo>
                <a:lnTo>
                  <a:pt x="3420" y="119404"/>
                </a:lnTo>
                <a:lnTo>
                  <a:pt x="3731" y="118566"/>
                </a:lnTo>
                <a:lnTo>
                  <a:pt x="8339" y="110670"/>
                </a:lnTo>
                <a:lnTo>
                  <a:pt x="13121" y="103108"/>
                </a:lnTo>
                <a:lnTo>
                  <a:pt x="18069" y="95922"/>
                </a:lnTo>
                <a:lnTo>
                  <a:pt x="23179" y="89156"/>
                </a:lnTo>
                <a:lnTo>
                  <a:pt x="28443" y="82853"/>
                </a:lnTo>
                <a:lnTo>
                  <a:pt x="33856" y="77055"/>
                </a:lnTo>
                <a:lnTo>
                  <a:pt x="39411" y="71807"/>
                </a:lnTo>
                <a:lnTo>
                  <a:pt x="45102" y="67150"/>
                </a:lnTo>
                <a:lnTo>
                  <a:pt x="50923" y="63128"/>
                </a:lnTo>
                <a:lnTo>
                  <a:pt x="56868" y="59783"/>
                </a:lnTo>
                <a:lnTo>
                  <a:pt x="62931" y="57159"/>
                </a:lnTo>
                <a:lnTo>
                  <a:pt x="69105" y="55298"/>
                </a:lnTo>
                <a:lnTo>
                  <a:pt x="75385" y="54245"/>
                </a:lnTo>
                <a:lnTo>
                  <a:pt x="116239" y="54040"/>
                </a:lnTo>
                <a:lnTo>
                  <a:pt x="104261" y="3029"/>
                </a:lnTo>
                <a:lnTo>
                  <a:pt x="97628" y="890"/>
                </a:lnTo>
                <a:lnTo>
                  <a:pt x="91070" y="0"/>
                </a:lnTo>
                <a:close/>
              </a:path>
              <a:path w="120000" h="120000" extrusionOk="0">
                <a:moveTo>
                  <a:pt x="118203" y="62402"/>
                </a:moveTo>
                <a:lnTo>
                  <a:pt x="108188" y="62402"/>
                </a:lnTo>
                <a:lnTo>
                  <a:pt x="111514" y="64179"/>
                </a:lnTo>
                <a:lnTo>
                  <a:pt x="114545" y="66054"/>
                </a:lnTo>
                <a:lnTo>
                  <a:pt x="117345" y="67994"/>
                </a:lnTo>
                <a:lnTo>
                  <a:pt x="119979" y="69968"/>
                </a:lnTo>
                <a:lnTo>
                  <a:pt x="118203" y="62402"/>
                </a:lnTo>
                <a:close/>
              </a:path>
              <a:path w="120000" h="120000" extrusionOk="0">
                <a:moveTo>
                  <a:pt x="116239" y="54040"/>
                </a:moveTo>
                <a:lnTo>
                  <a:pt x="81763" y="54040"/>
                </a:lnTo>
                <a:lnTo>
                  <a:pt x="88235" y="54729"/>
                </a:lnTo>
                <a:lnTo>
                  <a:pt x="94793" y="56353"/>
                </a:lnTo>
                <a:lnTo>
                  <a:pt x="101432" y="58956"/>
                </a:lnTo>
                <a:lnTo>
                  <a:pt x="108146" y="62580"/>
                </a:lnTo>
                <a:lnTo>
                  <a:pt x="108188" y="62402"/>
                </a:lnTo>
                <a:lnTo>
                  <a:pt x="118203" y="62402"/>
                </a:lnTo>
                <a:lnTo>
                  <a:pt x="116239" y="54040"/>
                </a:lnTo>
                <a:close/>
              </a:path>
            </a:pathLst>
          </a:custGeom>
          <a:solidFill>
            <a:srgbClr val="5AB7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34" name="Shape 34"/>
          <p:cNvSpPr/>
          <p:nvPr/>
        </p:nvSpPr>
        <p:spPr>
          <a:xfrm>
            <a:off x="8846302" y="5204973"/>
            <a:ext cx="741044" cy="229870"/>
          </a:xfrm>
          <a:custGeom>
            <a:avLst/>
            <a:gdLst/>
            <a:ahLst/>
            <a:cxnLst/>
            <a:rect l="0" t="0" r="0" b="0"/>
            <a:pathLst>
              <a:path w="120000" h="120000" extrusionOk="0">
                <a:moveTo>
                  <a:pt x="103279" y="0"/>
                </a:moveTo>
                <a:lnTo>
                  <a:pt x="94343" y="2880"/>
                </a:lnTo>
                <a:lnTo>
                  <a:pt x="85560" y="6866"/>
                </a:lnTo>
                <a:lnTo>
                  <a:pt x="76940" y="11875"/>
                </a:lnTo>
                <a:lnTo>
                  <a:pt x="68493" y="17826"/>
                </a:lnTo>
                <a:lnTo>
                  <a:pt x="60229" y="24636"/>
                </a:lnTo>
                <a:lnTo>
                  <a:pt x="52158" y="32224"/>
                </a:lnTo>
                <a:lnTo>
                  <a:pt x="44291" y="40508"/>
                </a:lnTo>
                <a:lnTo>
                  <a:pt x="36637" y="49406"/>
                </a:lnTo>
                <a:lnTo>
                  <a:pt x="29207" y="58835"/>
                </a:lnTo>
                <a:lnTo>
                  <a:pt x="22011" y="68715"/>
                </a:lnTo>
                <a:lnTo>
                  <a:pt x="15059" y="78964"/>
                </a:lnTo>
                <a:lnTo>
                  <a:pt x="8361" y="89499"/>
                </a:lnTo>
                <a:lnTo>
                  <a:pt x="1927" y="100238"/>
                </a:lnTo>
                <a:lnTo>
                  <a:pt x="776" y="102113"/>
                </a:lnTo>
                <a:lnTo>
                  <a:pt x="0" y="105731"/>
                </a:lnTo>
                <a:lnTo>
                  <a:pt x="69" y="109935"/>
                </a:lnTo>
                <a:lnTo>
                  <a:pt x="386" y="113886"/>
                </a:lnTo>
                <a:lnTo>
                  <a:pt x="1156" y="117063"/>
                </a:lnTo>
                <a:lnTo>
                  <a:pt x="2267" y="119124"/>
                </a:lnTo>
                <a:lnTo>
                  <a:pt x="3606" y="119730"/>
                </a:lnTo>
                <a:lnTo>
                  <a:pt x="4091" y="119681"/>
                </a:lnTo>
                <a:lnTo>
                  <a:pt x="4589" y="119189"/>
                </a:lnTo>
                <a:lnTo>
                  <a:pt x="5006" y="118434"/>
                </a:lnTo>
                <a:lnTo>
                  <a:pt x="11726" y="109746"/>
                </a:lnTo>
                <a:lnTo>
                  <a:pt x="18719" y="101464"/>
                </a:lnTo>
                <a:lnTo>
                  <a:pt x="25973" y="93643"/>
                </a:lnTo>
                <a:lnTo>
                  <a:pt x="33479" y="86337"/>
                </a:lnTo>
                <a:lnTo>
                  <a:pt x="41226" y="79603"/>
                </a:lnTo>
                <a:lnTo>
                  <a:pt x="49202" y="73496"/>
                </a:lnTo>
                <a:lnTo>
                  <a:pt x="57398" y="68071"/>
                </a:lnTo>
                <a:lnTo>
                  <a:pt x="65801" y="63382"/>
                </a:lnTo>
                <a:lnTo>
                  <a:pt x="74402" y="59486"/>
                </a:lnTo>
                <a:lnTo>
                  <a:pt x="83190" y="56438"/>
                </a:lnTo>
                <a:lnTo>
                  <a:pt x="92154" y="54293"/>
                </a:lnTo>
                <a:lnTo>
                  <a:pt x="101282" y="53105"/>
                </a:lnTo>
                <a:lnTo>
                  <a:pt x="119715" y="52931"/>
                </a:lnTo>
                <a:lnTo>
                  <a:pt x="103279" y="0"/>
                </a:lnTo>
                <a:close/>
              </a:path>
              <a:path w="120000" h="120000" extrusionOk="0">
                <a:moveTo>
                  <a:pt x="119715" y="52931"/>
                </a:moveTo>
                <a:lnTo>
                  <a:pt x="110566" y="52931"/>
                </a:lnTo>
                <a:lnTo>
                  <a:pt x="119993" y="53824"/>
                </a:lnTo>
                <a:lnTo>
                  <a:pt x="119715" y="52931"/>
                </a:lnTo>
                <a:close/>
              </a:path>
            </a:pathLst>
          </a:custGeom>
          <a:solidFill>
            <a:srgbClr val="5AB7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35" name="Shape 35"/>
          <p:cNvSpPr/>
          <p:nvPr/>
        </p:nvSpPr>
        <p:spPr>
          <a:xfrm>
            <a:off x="8846302" y="4981287"/>
            <a:ext cx="616585" cy="227328"/>
          </a:xfrm>
          <a:custGeom>
            <a:avLst/>
            <a:gdLst/>
            <a:ahLst/>
            <a:cxnLst/>
            <a:rect l="0" t="0" r="0" b="0"/>
            <a:pathLst>
              <a:path w="120000" h="120000" extrusionOk="0">
                <a:moveTo>
                  <a:pt x="119927" y="0"/>
                </a:moveTo>
                <a:lnTo>
                  <a:pt x="109579" y="3237"/>
                </a:lnTo>
                <a:lnTo>
                  <a:pt x="99407" y="7497"/>
                </a:lnTo>
                <a:lnTo>
                  <a:pt x="89421" y="12703"/>
                </a:lnTo>
                <a:lnTo>
                  <a:pt x="79632" y="18781"/>
                </a:lnTo>
                <a:lnTo>
                  <a:pt x="70054" y="25655"/>
                </a:lnTo>
                <a:lnTo>
                  <a:pt x="60695" y="33252"/>
                </a:lnTo>
                <a:lnTo>
                  <a:pt x="51569" y="41495"/>
                </a:lnTo>
                <a:lnTo>
                  <a:pt x="42686" y="50312"/>
                </a:lnTo>
                <a:lnTo>
                  <a:pt x="34057" y="59626"/>
                </a:lnTo>
                <a:lnTo>
                  <a:pt x="25695" y="69363"/>
                </a:lnTo>
                <a:lnTo>
                  <a:pt x="17610" y="79448"/>
                </a:lnTo>
                <a:lnTo>
                  <a:pt x="9813" y="89806"/>
                </a:lnTo>
                <a:lnTo>
                  <a:pt x="2316" y="100363"/>
                </a:lnTo>
                <a:lnTo>
                  <a:pt x="933" y="102132"/>
                </a:lnTo>
                <a:lnTo>
                  <a:pt x="0" y="105924"/>
                </a:lnTo>
                <a:lnTo>
                  <a:pt x="83" y="110130"/>
                </a:lnTo>
                <a:lnTo>
                  <a:pt x="463" y="114085"/>
                </a:lnTo>
                <a:lnTo>
                  <a:pt x="1389" y="117261"/>
                </a:lnTo>
                <a:lnTo>
                  <a:pt x="2725" y="119335"/>
                </a:lnTo>
                <a:lnTo>
                  <a:pt x="4334" y="119985"/>
                </a:lnTo>
                <a:lnTo>
                  <a:pt x="4917" y="119852"/>
                </a:lnTo>
                <a:lnTo>
                  <a:pt x="5516" y="119399"/>
                </a:lnTo>
                <a:lnTo>
                  <a:pt x="6017" y="118763"/>
                </a:lnTo>
                <a:lnTo>
                  <a:pt x="14127" y="109863"/>
                </a:lnTo>
                <a:lnTo>
                  <a:pt x="22482" y="101420"/>
                </a:lnTo>
                <a:lnTo>
                  <a:pt x="31092" y="93484"/>
                </a:lnTo>
                <a:lnTo>
                  <a:pt x="39966" y="86102"/>
                </a:lnTo>
                <a:lnTo>
                  <a:pt x="49112" y="79325"/>
                </a:lnTo>
                <a:lnTo>
                  <a:pt x="58541" y="73200"/>
                </a:lnTo>
                <a:lnTo>
                  <a:pt x="68260" y="67776"/>
                </a:lnTo>
                <a:lnTo>
                  <a:pt x="78280" y="63101"/>
                </a:lnTo>
                <a:lnTo>
                  <a:pt x="88610" y="59224"/>
                </a:lnTo>
                <a:lnTo>
                  <a:pt x="99259" y="56195"/>
                </a:lnTo>
                <a:lnTo>
                  <a:pt x="119927" y="0"/>
                </a:lnTo>
                <a:close/>
              </a:path>
            </a:pathLst>
          </a:custGeom>
          <a:solidFill>
            <a:srgbClr val="5AB7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36" name="Shape 36"/>
          <p:cNvSpPr/>
          <p:nvPr/>
        </p:nvSpPr>
        <p:spPr>
          <a:xfrm>
            <a:off x="8846302" y="4755730"/>
            <a:ext cx="838199" cy="233678"/>
          </a:xfrm>
          <a:custGeom>
            <a:avLst/>
            <a:gdLst/>
            <a:ahLst/>
            <a:cxnLst/>
            <a:rect l="0" t="0" r="0" b="0"/>
            <a:pathLst>
              <a:path w="120000" h="120000" extrusionOk="0">
                <a:moveTo>
                  <a:pt x="103952" y="0"/>
                </a:moveTo>
                <a:lnTo>
                  <a:pt x="96089" y="932"/>
                </a:lnTo>
                <a:lnTo>
                  <a:pt x="88340" y="3009"/>
                </a:lnTo>
                <a:lnTo>
                  <a:pt x="80713" y="6155"/>
                </a:lnTo>
                <a:lnTo>
                  <a:pt x="73216" y="10299"/>
                </a:lnTo>
                <a:lnTo>
                  <a:pt x="65858" y="15366"/>
                </a:lnTo>
                <a:lnTo>
                  <a:pt x="58646" y="21284"/>
                </a:lnTo>
                <a:lnTo>
                  <a:pt x="51589" y="27978"/>
                </a:lnTo>
                <a:lnTo>
                  <a:pt x="44696" y="35377"/>
                </a:lnTo>
                <a:lnTo>
                  <a:pt x="37974" y="43406"/>
                </a:lnTo>
                <a:lnTo>
                  <a:pt x="31432" y="51992"/>
                </a:lnTo>
                <a:lnTo>
                  <a:pt x="25077" y="61063"/>
                </a:lnTo>
                <a:lnTo>
                  <a:pt x="18919" y="70544"/>
                </a:lnTo>
                <a:lnTo>
                  <a:pt x="12965" y="80363"/>
                </a:lnTo>
                <a:lnTo>
                  <a:pt x="7224" y="90446"/>
                </a:lnTo>
                <a:lnTo>
                  <a:pt x="1704" y="100719"/>
                </a:lnTo>
                <a:lnTo>
                  <a:pt x="686" y="102526"/>
                </a:lnTo>
                <a:lnTo>
                  <a:pt x="0" y="106177"/>
                </a:lnTo>
                <a:lnTo>
                  <a:pt x="61" y="110226"/>
                </a:lnTo>
                <a:lnTo>
                  <a:pt x="341" y="114128"/>
                </a:lnTo>
                <a:lnTo>
                  <a:pt x="1022" y="117249"/>
                </a:lnTo>
                <a:lnTo>
                  <a:pt x="2004" y="119266"/>
                </a:lnTo>
                <a:lnTo>
                  <a:pt x="3188" y="119856"/>
                </a:lnTo>
                <a:lnTo>
                  <a:pt x="3617" y="119765"/>
                </a:lnTo>
                <a:lnTo>
                  <a:pt x="4057" y="119416"/>
                </a:lnTo>
                <a:lnTo>
                  <a:pt x="4426" y="118668"/>
                </a:lnTo>
                <a:lnTo>
                  <a:pt x="10320" y="110177"/>
                </a:lnTo>
                <a:lnTo>
                  <a:pt x="16450" y="102082"/>
                </a:lnTo>
                <a:lnTo>
                  <a:pt x="22809" y="94433"/>
                </a:lnTo>
                <a:lnTo>
                  <a:pt x="29386" y="87285"/>
                </a:lnTo>
                <a:lnTo>
                  <a:pt x="36172" y="80691"/>
                </a:lnTo>
                <a:lnTo>
                  <a:pt x="43159" y="74702"/>
                </a:lnTo>
                <a:lnTo>
                  <a:pt x="50337" y="69372"/>
                </a:lnTo>
                <a:lnTo>
                  <a:pt x="57697" y="64753"/>
                </a:lnTo>
                <a:lnTo>
                  <a:pt x="65230" y="60899"/>
                </a:lnTo>
                <a:lnTo>
                  <a:pt x="72927" y="57862"/>
                </a:lnTo>
                <a:lnTo>
                  <a:pt x="80780" y="55694"/>
                </a:lnTo>
                <a:lnTo>
                  <a:pt x="88778" y="54450"/>
                </a:lnTo>
                <a:lnTo>
                  <a:pt x="105388" y="54180"/>
                </a:lnTo>
                <a:lnTo>
                  <a:pt x="119987" y="1857"/>
                </a:lnTo>
                <a:lnTo>
                  <a:pt x="111921" y="283"/>
                </a:lnTo>
                <a:lnTo>
                  <a:pt x="103952" y="0"/>
                </a:lnTo>
                <a:close/>
              </a:path>
              <a:path w="120000" h="120000" extrusionOk="0">
                <a:moveTo>
                  <a:pt x="105388" y="54180"/>
                </a:moveTo>
                <a:lnTo>
                  <a:pt x="96913" y="54180"/>
                </a:lnTo>
                <a:lnTo>
                  <a:pt x="105176" y="54939"/>
                </a:lnTo>
                <a:lnTo>
                  <a:pt x="105388" y="54180"/>
                </a:lnTo>
                <a:close/>
              </a:path>
            </a:pathLst>
          </a:custGeom>
          <a:solidFill>
            <a:srgbClr val="5AB7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37" name="Shape 37"/>
          <p:cNvSpPr/>
          <p:nvPr/>
        </p:nvSpPr>
        <p:spPr>
          <a:xfrm>
            <a:off x="8846302" y="4528016"/>
            <a:ext cx="1039494" cy="233678"/>
          </a:xfrm>
          <a:custGeom>
            <a:avLst/>
            <a:gdLst/>
            <a:ahLst/>
            <a:cxnLst/>
            <a:rect l="0" t="0" r="0" b="0"/>
            <a:pathLst>
              <a:path w="120000" h="120000" extrusionOk="0">
                <a:moveTo>
                  <a:pt x="87209" y="0"/>
                </a:moveTo>
                <a:lnTo>
                  <a:pt x="81008" y="282"/>
                </a:lnTo>
                <a:lnTo>
                  <a:pt x="74890" y="1681"/>
                </a:lnTo>
                <a:lnTo>
                  <a:pt x="68861" y="4129"/>
                </a:lnTo>
                <a:lnTo>
                  <a:pt x="62928" y="7559"/>
                </a:lnTo>
                <a:lnTo>
                  <a:pt x="57096" y="11902"/>
                </a:lnTo>
                <a:lnTo>
                  <a:pt x="51372" y="17094"/>
                </a:lnTo>
                <a:lnTo>
                  <a:pt x="45762" y="23066"/>
                </a:lnTo>
                <a:lnTo>
                  <a:pt x="40271" y="29750"/>
                </a:lnTo>
                <a:lnTo>
                  <a:pt x="34906" y="37080"/>
                </a:lnTo>
                <a:lnTo>
                  <a:pt x="29673" y="44989"/>
                </a:lnTo>
                <a:lnTo>
                  <a:pt x="24577" y="53409"/>
                </a:lnTo>
                <a:lnTo>
                  <a:pt x="19625" y="62273"/>
                </a:lnTo>
                <a:lnTo>
                  <a:pt x="14822" y="71513"/>
                </a:lnTo>
                <a:lnTo>
                  <a:pt x="10176" y="81065"/>
                </a:lnTo>
                <a:lnTo>
                  <a:pt x="5691" y="90857"/>
                </a:lnTo>
                <a:lnTo>
                  <a:pt x="1374" y="100826"/>
                </a:lnTo>
                <a:lnTo>
                  <a:pt x="553" y="102589"/>
                </a:lnTo>
                <a:lnTo>
                  <a:pt x="0" y="106192"/>
                </a:lnTo>
                <a:lnTo>
                  <a:pt x="49" y="110284"/>
                </a:lnTo>
                <a:lnTo>
                  <a:pt x="275" y="114235"/>
                </a:lnTo>
                <a:lnTo>
                  <a:pt x="824" y="117368"/>
                </a:lnTo>
                <a:lnTo>
                  <a:pt x="1616" y="119378"/>
                </a:lnTo>
                <a:lnTo>
                  <a:pt x="2570" y="119963"/>
                </a:lnTo>
                <a:lnTo>
                  <a:pt x="2916" y="119963"/>
                </a:lnTo>
                <a:lnTo>
                  <a:pt x="3272" y="119613"/>
                </a:lnTo>
                <a:lnTo>
                  <a:pt x="3569" y="118774"/>
                </a:lnTo>
                <a:lnTo>
                  <a:pt x="7977" y="110851"/>
                </a:lnTo>
                <a:lnTo>
                  <a:pt x="12552" y="103263"/>
                </a:lnTo>
                <a:lnTo>
                  <a:pt x="17286" y="96055"/>
                </a:lnTo>
                <a:lnTo>
                  <a:pt x="22174" y="89269"/>
                </a:lnTo>
                <a:lnTo>
                  <a:pt x="27209" y="82948"/>
                </a:lnTo>
                <a:lnTo>
                  <a:pt x="32387" y="77136"/>
                </a:lnTo>
                <a:lnTo>
                  <a:pt x="37701" y="71875"/>
                </a:lnTo>
                <a:lnTo>
                  <a:pt x="43146" y="67208"/>
                </a:lnTo>
                <a:lnTo>
                  <a:pt x="48715" y="63178"/>
                </a:lnTo>
                <a:lnTo>
                  <a:pt x="54402" y="59829"/>
                </a:lnTo>
                <a:lnTo>
                  <a:pt x="60201" y="57204"/>
                </a:lnTo>
                <a:lnTo>
                  <a:pt x="66108" y="55345"/>
                </a:lnTo>
                <a:lnTo>
                  <a:pt x="72115" y="54297"/>
                </a:lnTo>
                <a:lnTo>
                  <a:pt x="111300" y="54100"/>
                </a:lnTo>
                <a:lnTo>
                  <a:pt x="119937" y="15642"/>
                </a:lnTo>
                <a:lnTo>
                  <a:pt x="116467" y="13409"/>
                </a:lnTo>
                <a:lnTo>
                  <a:pt x="114640" y="12362"/>
                </a:lnTo>
                <a:lnTo>
                  <a:pt x="112730" y="11373"/>
                </a:lnTo>
                <a:lnTo>
                  <a:pt x="106255" y="6519"/>
                </a:lnTo>
                <a:lnTo>
                  <a:pt x="99839" y="3051"/>
                </a:lnTo>
                <a:lnTo>
                  <a:pt x="93488" y="900"/>
                </a:lnTo>
                <a:lnTo>
                  <a:pt x="87209" y="0"/>
                </a:lnTo>
                <a:close/>
              </a:path>
              <a:path w="120000" h="120000" extrusionOk="0">
                <a:moveTo>
                  <a:pt x="109418" y="62482"/>
                </a:moveTo>
                <a:lnTo>
                  <a:pt x="103495" y="62482"/>
                </a:lnTo>
                <a:lnTo>
                  <a:pt x="104883" y="63203"/>
                </a:lnTo>
                <a:lnTo>
                  <a:pt x="106209" y="63975"/>
                </a:lnTo>
                <a:lnTo>
                  <a:pt x="108716" y="65606"/>
                </a:lnTo>
                <a:lnTo>
                  <a:pt x="109418" y="62482"/>
                </a:lnTo>
                <a:close/>
              </a:path>
              <a:path w="120000" h="120000" extrusionOk="0">
                <a:moveTo>
                  <a:pt x="111300" y="54100"/>
                </a:moveTo>
                <a:lnTo>
                  <a:pt x="78217" y="54100"/>
                </a:lnTo>
                <a:lnTo>
                  <a:pt x="84408" y="54799"/>
                </a:lnTo>
                <a:lnTo>
                  <a:pt x="90682" y="56437"/>
                </a:lnTo>
                <a:lnTo>
                  <a:pt x="97033" y="59057"/>
                </a:lnTo>
                <a:lnTo>
                  <a:pt x="103455" y="62702"/>
                </a:lnTo>
                <a:lnTo>
                  <a:pt x="103495" y="62482"/>
                </a:lnTo>
                <a:lnTo>
                  <a:pt x="109418" y="62482"/>
                </a:lnTo>
                <a:lnTo>
                  <a:pt x="111300" y="54100"/>
                </a:lnTo>
                <a:close/>
              </a:path>
            </a:pathLst>
          </a:custGeom>
          <a:solidFill>
            <a:srgbClr val="5AB7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38" name="Shape 38"/>
          <p:cNvSpPr/>
          <p:nvPr/>
        </p:nvSpPr>
        <p:spPr>
          <a:xfrm>
            <a:off x="8849090" y="5835360"/>
            <a:ext cx="271145" cy="280669"/>
          </a:xfrm>
          <a:custGeom>
            <a:avLst/>
            <a:gdLst/>
            <a:ahLst/>
            <a:cxnLst/>
            <a:rect l="0" t="0" r="0" b="0"/>
            <a:pathLst>
              <a:path w="120000" h="120000" extrusionOk="0">
                <a:moveTo>
                  <a:pt x="62230" y="0"/>
                </a:moveTo>
                <a:lnTo>
                  <a:pt x="43802" y="2368"/>
                </a:lnTo>
                <a:lnTo>
                  <a:pt x="26874" y="9509"/>
                </a:lnTo>
                <a:lnTo>
                  <a:pt x="12938" y="21479"/>
                </a:lnTo>
                <a:lnTo>
                  <a:pt x="3482" y="38330"/>
                </a:lnTo>
                <a:lnTo>
                  <a:pt x="0" y="60118"/>
                </a:lnTo>
                <a:lnTo>
                  <a:pt x="3482" y="81541"/>
                </a:lnTo>
                <a:lnTo>
                  <a:pt x="12938" y="98262"/>
                </a:lnTo>
                <a:lnTo>
                  <a:pt x="26874" y="110249"/>
                </a:lnTo>
                <a:lnTo>
                  <a:pt x="43802" y="117466"/>
                </a:lnTo>
                <a:lnTo>
                  <a:pt x="62230" y="119879"/>
                </a:lnTo>
                <a:lnTo>
                  <a:pt x="81471" y="117283"/>
                </a:lnTo>
                <a:lnTo>
                  <a:pt x="98932" y="109064"/>
                </a:lnTo>
                <a:lnTo>
                  <a:pt x="112421" y="94577"/>
                </a:lnTo>
                <a:lnTo>
                  <a:pt x="113352" y="91854"/>
                </a:lnTo>
                <a:lnTo>
                  <a:pt x="62230" y="91854"/>
                </a:lnTo>
                <a:lnTo>
                  <a:pt x="49632" y="89251"/>
                </a:lnTo>
                <a:lnTo>
                  <a:pt x="40053" y="82251"/>
                </a:lnTo>
                <a:lnTo>
                  <a:pt x="33961" y="72075"/>
                </a:lnTo>
                <a:lnTo>
                  <a:pt x="31826" y="59939"/>
                </a:lnTo>
                <a:lnTo>
                  <a:pt x="33986" y="46681"/>
                </a:lnTo>
                <a:lnTo>
                  <a:pt x="40120" y="36515"/>
                </a:lnTo>
                <a:lnTo>
                  <a:pt x="49709" y="30002"/>
                </a:lnTo>
                <a:lnTo>
                  <a:pt x="62230" y="27706"/>
                </a:lnTo>
                <a:lnTo>
                  <a:pt x="113264" y="27706"/>
                </a:lnTo>
                <a:lnTo>
                  <a:pt x="112011" y="24291"/>
                </a:lnTo>
                <a:lnTo>
                  <a:pt x="98441" y="10472"/>
                </a:lnTo>
                <a:lnTo>
                  <a:pt x="81062" y="2537"/>
                </a:lnTo>
                <a:lnTo>
                  <a:pt x="62230" y="0"/>
                </a:lnTo>
                <a:close/>
              </a:path>
              <a:path w="120000" h="120000" extrusionOk="0">
                <a:moveTo>
                  <a:pt x="119744" y="73177"/>
                </a:moveTo>
                <a:lnTo>
                  <a:pt x="89164" y="73177"/>
                </a:lnTo>
                <a:lnTo>
                  <a:pt x="85423" y="81486"/>
                </a:lnTo>
                <a:lnTo>
                  <a:pt x="79411" y="87307"/>
                </a:lnTo>
                <a:lnTo>
                  <a:pt x="71542" y="90733"/>
                </a:lnTo>
                <a:lnTo>
                  <a:pt x="62230" y="91854"/>
                </a:lnTo>
                <a:lnTo>
                  <a:pt x="113352" y="91854"/>
                </a:lnTo>
                <a:lnTo>
                  <a:pt x="119744" y="73177"/>
                </a:lnTo>
                <a:close/>
              </a:path>
              <a:path w="120000" h="120000" extrusionOk="0">
                <a:moveTo>
                  <a:pt x="113264" y="27706"/>
                </a:moveTo>
                <a:lnTo>
                  <a:pt x="62230" y="27706"/>
                </a:lnTo>
                <a:lnTo>
                  <a:pt x="71263" y="28629"/>
                </a:lnTo>
                <a:lnTo>
                  <a:pt x="78778" y="31564"/>
                </a:lnTo>
                <a:lnTo>
                  <a:pt x="84669" y="36764"/>
                </a:lnTo>
                <a:lnTo>
                  <a:pt x="88830" y="44481"/>
                </a:lnTo>
                <a:lnTo>
                  <a:pt x="119415" y="44481"/>
                </a:lnTo>
                <a:lnTo>
                  <a:pt x="113264" y="27706"/>
                </a:lnTo>
                <a:close/>
              </a:path>
            </a:pathLst>
          </a:custGeom>
          <a:solidFill>
            <a:srgbClr val="5AB7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39" name="Shape 39"/>
          <p:cNvSpPr/>
          <p:nvPr/>
        </p:nvSpPr>
        <p:spPr>
          <a:xfrm>
            <a:off x="9138136" y="5832612"/>
            <a:ext cx="282574" cy="285750"/>
          </a:xfrm>
          <a:custGeom>
            <a:avLst/>
            <a:gdLst/>
            <a:ahLst/>
            <a:cxnLst/>
            <a:rect l="0" t="0" r="0" b="0"/>
            <a:pathLst>
              <a:path w="120000" h="120000" extrusionOk="0">
                <a:moveTo>
                  <a:pt x="60202" y="0"/>
                </a:moveTo>
                <a:lnTo>
                  <a:pt x="42282" y="2410"/>
                </a:lnTo>
                <a:lnTo>
                  <a:pt x="25894" y="9632"/>
                </a:lnTo>
                <a:lnTo>
                  <a:pt x="12446" y="21650"/>
                </a:lnTo>
                <a:lnTo>
                  <a:pt x="3346" y="38450"/>
                </a:lnTo>
                <a:lnTo>
                  <a:pt x="0" y="60017"/>
                </a:lnTo>
                <a:lnTo>
                  <a:pt x="3247" y="81632"/>
                </a:lnTo>
                <a:lnTo>
                  <a:pt x="12132" y="98398"/>
                </a:lnTo>
                <a:lnTo>
                  <a:pt x="25364" y="110341"/>
                </a:lnTo>
                <a:lnTo>
                  <a:pt x="41655" y="117487"/>
                </a:lnTo>
                <a:lnTo>
                  <a:pt x="59713" y="119863"/>
                </a:lnTo>
                <a:lnTo>
                  <a:pt x="79528" y="117028"/>
                </a:lnTo>
                <a:lnTo>
                  <a:pt x="96111" y="108963"/>
                </a:lnTo>
                <a:lnTo>
                  <a:pt x="108790" y="96331"/>
                </a:lnTo>
                <a:lnTo>
                  <a:pt x="111226" y="91360"/>
                </a:lnTo>
                <a:lnTo>
                  <a:pt x="59855" y="91360"/>
                </a:lnTo>
                <a:lnTo>
                  <a:pt x="48953" y="89363"/>
                </a:lnTo>
                <a:lnTo>
                  <a:pt x="39565" y="83424"/>
                </a:lnTo>
                <a:lnTo>
                  <a:pt x="32984" y="73617"/>
                </a:lnTo>
                <a:lnTo>
                  <a:pt x="30503" y="60017"/>
                </a:lnTo>
                <a:lnTo>
                  <a:pt x="33009" y="46217"/>
                </a:lnTo>
                <a:lnTo>
                  <a:pt x="39660" y="36445"/>
                </a:lnTo>
                <a:lnTo>
                  <a:pt x="49157" y="30631"/>
                </a:lnTo>
                <a:lnTo>
                  <a:pt x="60202" y="28709"/>
                </a:lnTo>
                <a:lnTo>
                  <a:pt x="111175" y="28709"/>
                </a:lnTo>
                <a:lnTo>
                  <a:pt x="107379" y="21650"/>
                </a:lnTo>
                <a:lnTo>
                  <a:pt x="94052" y="9632"/>
                </a:lnTo>
                <a:lnTo>
                  <a:pt x="77854" y="2410"/>
                </a:lnTo>
                <a:lnTo>
                  <a:pt x="60202" y="0"/>
                </a:lnTo>
                <a:close/>
              </a:path>
              <a:path w="120000" h="120000" extrusionOk="0">
                <a:moveTo>
                  <a:pt x="111175" y="28709"/>
                </a:moveTo>
                <a:lnTo>
                  <a:pt x="60202" y="28709"/>
                </a:lnTo>
                <a:lnTo>
                  <a:pt x="70858" y="30705"/>
                </a:lnTo>
                <a:lnTo>
                  <a:pt x="80147" y="36641"/>
                </a:lnTo>
                <a:lnTo>
                  <a:pt x="86713" y="46438"/>
                </a:lnTo>
                <a:lnTo>
                  <a:pt x="89203" y="60017"/>
                </a:lnTo>
                <a:lnTo>
                  <a:pt x="86659" y="73617"/>
                </a:lnTo>
                <a:lnTo>
                  <a:pt x="79972" y="83424"/>
                </a:lnTo>
                <a:lnTo>
                  <a:pt x="70564" y="89363"/>
                </a:lnTo>
                <a:lnTo>
                  <a:pt x="59855" y="91360"/>
                </a:lnTo>
                <a:lnTo>
                  <a:pt x="111226" y="91360"/>
                </a:lnTo>
                <a:lnTo>
                  <a:pt x="116892" y="79795"/>
                </a:lnTo>
                <a:lnTo>
                  <a:pt x="119743" y="60017"/>
                </a:lnTo>
                <a:lnTo>
                  <a:pt x="116415" y="38450"/>
                </a:lnTo>
                <a:lnTo>
                  <a:pt x="111175" y="28709"/>
                </a:lnTo>
                <a:close/>
              </a:path>
            </a:pathLst>
          </a:custGeom>
          <a:solidFill>
            <a:srgbClr val="5AB7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0" name="Shape 40"/>
          <p:cNvSpPr/>
          <p:nvPr/>
        </p:nvSpPr>
        <p:spPr>
          <a:xfrm>
            <a:off x="9455482" y="5837546"/>
            <a:ext cx="233045" cy="275590"/>
          </a:xfrm>
          <a:custGeom>
            <a:avLst/>
            <a:gdLst/>
            <a:ahLst/>
            <a:cxnLst/>
            <a:rect l="0" t="0" r="0" b="0"/>
            <a:pathLst>
              <a:path w="120000" h="120000" extrusionOk="0">
                <a:moveTo>
                  <a:pt x="46719" y="0"/>
                </a:moveTo>
                <a:lnTo>
                  <a:pt x="0" y="76"/>
                </a:lnTo>
                <a:lnTo>
                  <a:pt x="0" y="119759"/>
                </a:lnTo>
                <a:lnTo>
                  <a:pt x="36948" y="119759"/>
                </a:lnTo>
                <a:lnTo>
                  <a:pt x="36948" y="82295"/>
                </a:lnTo>
                <a:lnTo>
                  <a:pt x="95809" y="82295"/>
                </a:lnTo>
                <a:lnTo>
                  <a:pt x="92219" y="77371"/>
                </a:lnTo>
                <a:lnTo>
                  <a:pt x="101355" y="70444"/>
                </a:lnTo>
                <a:lnTo>
                  <a:pt x="107871" y="62033"/>
                </a:lnTo>
                <a:lnTo>
                  <a:pt x="110031" y="56840"/>
                </a:lnTo>
                <a:lnTo>
                  <a:pt x="36393" y="56840"/>
                </a:lnTo>
                <a:lnTo>
                  <a:pt x="36393" y="27254"/>
                </a:lnTo>
                <a:lnTo>
                  <a:pt x="110127" y="27254"/>
                </a:lnTo>
                <a:lnTo>
                  <a:pt x="110069" y="26967"/>
                </a:lnTo>
                <a:lnTo>
                  <a:pt x="100573" y="13382"/>
                </a:lnTo>
                <a:lnTo>
                  <a:pt x="84666" y="3741"/>
                </a:lnTo>
                <a:lnTo>
                  <a:pt x="62284" y="76"/>
                </a:lnTo>
                <a:lnTo>
                  <a:pt x="46719" y="0"/>
                </a:lnTo>
                <a:close/>
              </a:path>
              <a:path w="120000" h="120000" extrusionOk="0">
                <a:moveTo>
                  <a:pt x="95809" y="82295"/>
                </a:moveTo>
                <a:lnTo>
                  <a:pt x="56375" y="82295"/>
                </a:lnTo>
                <a:lnTo>
                  <a:pt x="80653" y="119759"/>
                </a:lnTo>
                <a:lnTo>
                  <a:pt x="119900" y="119759"/>
                </a:lnTo>
                <a:lnTo>
                  <a:pt x="119900" y="115336"/>
                </a:lnTo>
                <a:lnTo>
                  <a:pt x="95809" y="82295"/>
                </a:lnTo>
                <a:close/>
              </a:path>
              <a:path w="120000" h="120000" extrusionOk="0">
                <a:moveTo>
                  <a:pt x="110127" y="27254"/>
                </a:moveTo>
                <a:lnTo>
                  <a:pt x="62074" y="27254"/>
                </a:lnTo>
                <a:lnTo>
                  <a:pt x="68903" y="28468"/>
                </a:lnTo>
                <a:lnTo>
                  <a:pt x="73687" y="31699"/>
                </a:lnTo>
                <a:lnTo>
                  <a:pt x="76502" y="36339"/>
                </a:lnTo>
                <a:lnTo>
                  <a:pt x="77424" y="41776"/>
                </a:lnTo>
                <a:lnTo>
                  <a:pt x="76472" y="47317"/>
                </a:lnTo>
                <a:lnTo>
                  <a:pt x="73607" y="52141"/>
                </a:lnTo>
                <a:lnTo>
                  <a:pt x="68812" y="55549"/>
                </a:lnTo>
                <a:lnTo>
                  <a:pt x="62074" y="56840"/>
                </a:lnTo>
                <a:lnTo>
                  <a:pt x="110031" y="56840"/>
                </a:lnTo>
                <a:lnTo>
                  <a:pt x="111811" y="52564"/>
                </a:lnTo>
                <a:lnTo>
                  <a:pt x="113220" y="42464"/>
                </a:lnTo>
                <a:lnTo>
                  <a:pt x="110127" y="27254"/>
                </a:lnTo>
                <a:close/>
              </a:path>
            </a:pathLst>
          </a:custGeom>
          <a:solidFill>
            <a:srgbClr val="5AB7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1" name="Shape 41"/>
          <p:cNvSpPr/>
          <p:nvPr/>
        </p:nvSpPr>
        <p:spPr>
          <a:xfrm>
            <a:off x="9697010" y="5835376"/>
            <a:ext cx="284480" cy="278130"/>
          </a:xfrm>
          <a:custGeom>
            <a:avLst/>
            <a:gdLst/>
            <a:ahLst/>
            <a:cxnLst/>
            <a:rect l="0" t="0" r="0" b="0"/>
            <a:pathLst>
              <a:path w="120000" h="120000" extrusionOk="0">
                <a:moveTo>
                  <a:pt x="67114" y="0"/>
                </a:moveTo>
                <a:lnTo>
                  <a:pt x="53183" y="0"/>
                </a:lnTo>
                <a:lnTo>
                  <a:pt x="0" y="115558"/>
                </a:lnTo>
                <a:lnTo>
                  <a:pt x="0" y="119764"/>
                </a:lnTo>
                <a:lnTo>
                  <a:pt x="31659" y="119764"/>
                </a:lnTo>
                <a:lnTo>
                  <a:pt x="38276" y="105050"/>
                </a:lnTo>
                <a:lnTo>
                  <a:pt x="114987" y="105050"/>
                </a:lnTo>
                <a:lnTo>
                  <a:pt x="103170" y="79118"/>
                </a:lnTo>
                <a:lnTo>
                  <a:pt x="48028" y="79118"/>
                </a:lnTo>
                <a:lnTo>
                  <a:pt x="59971" y="50476"/>
                </a:lnTo>
                <a:lnTo>
                  <a:pt x="90117" y="50476"/>
                </a:lnTo>
                <a:lnTo>
                  <a:pt x="67114" y="0"/>
                </a:lnTo>
                <a:close/>
              </a:path>
              <a:path w="120000" h="120000" extrusionOk="0">
                <a:moveTo>
                  <a:pt x="114987" y="105050"/>
                </a:moveTo>
                <a:lnTo>
                  <a:pt x="81672" y="105050"/>
                </a:lnTo>
                <a:lnTo>
                  <a:pt x="88460" y="119764"/>
                </a:lnTo>
                <a:lnTo>
                  <a:pt x="119776" y="119764"/>
                </a:lnTo>
                <a:lnTo>
                  <a:pt x="119776" y="115558"/>
                </a:lnTo>
                <a:lnTo>
                  <a:pt x="114987" y="105050"/>
                </a:lnTo>
                <a:close/>
              </a:path>
              <a:path w="120000" h="120000" extrusionOk="0">
                <a:moveTo>
                  <a:pt x="90117" y="50476"/>
                </a:moveTo>
                <a:lnTo>
                  <a:pt x="59971" y="50476"/>
                </a:lnTo>
                <a:lnTo>
                  <a:pt x="72056" y="79118"/>
                </a:lnTo>
                <a:lnTo>
                  <a:pt x="103170" y="79118"/>
                </a:lnTo>
                <a:lnTo>
                  <a:pt x="90117" y="50476"/>
                </a:lnTo>
                <a:close/>
              </a:path>
            </a:pathLst>
          </a:custGeom>
          <a:solidFill>
            <a:srgbClr val="5AB7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2" name="Shape 42"/>
          <p:cNvSpPr/>
          <p:nvPr/>
        </p:nvSpPr>
        <p:spPr>
          <a:xfrm>
            <a:off x="9998981" y="6048580"/>
            <a:ext cx="171449" cy="64768"/>
          </a:xfrm>
          <a:custGeom>
            <a:avLst/>
            <a:gdLst/>
            <a:ahLst/>
            <a:cxnLst/>
            <a:rect l="0" t="0" r="0" b="0"/>
            <a:pathLst>
              <a:path w="120000" h="120000" extrusionOk="0">
                <a:moveTo>
                  <a:pt x="0" y="120000"/>
                </a:moveTo>
                <a:lnTo>
                  <a:pt x="119853" y="120000"/>
                </a:lnTo>
                <a:lnTo>
                  <a:pt x="119853" y="0"/>
                </a:lnTo>
                <a:lnTo>
                  <a:pt x="0" y="0"/>
                </a:lnTo>
                <a:lnTo>
                  <a:pt x="0" y="120000"/>
                </a:lnTo>
                <a:close/>
              </a:path>
            </a:pathLst>
          </a:custGeom>
          <a:solidFill>
            <a:srgbClr val="5AB7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3" name="Shape 43"/>
          <p:cNvSpPr/>
          <p:nvPr/>
        </p:nvSpPr>
        <p:spPr>
          <a:xfrm>
            <a:off x="9998981" y="5837760"/>
            <a:ext cx="72389" cy="210819"/>
          </a:xfrm>
          <a:custGeom>
            <a:avLst/>
            <a:gdLst/>
            <a:ahLst/>
            <a:cxnLst/>
            <a:rect l="0" t="0" r="0" b="0"/>
            <a:pathLst>
              <a:path w="120000" h="120000" extrusionOk="0">
                <a:moveTo>
                  <a:pt x="0" y="120000"/>
                </a:moveTo>
                <a:lnTo>
                  <a:pt x="119210" y="120000"/>
                </a:lnTo>
                <a:lnTo>
                  <a:pt x="119210" y="0"/>
                </a:lnTo>
                <a:lnTo>
                  <a:pt x="0" y="0"/>
                </a:lnTo>
                <a:lnTo>
                  <a:pt x="0" y="120000"/>
                </a:lnTo>
                <a:close/>
              </a:path>
            </a:pathLst>
          </a:custGeom>
          <a:solidFill>
            <a:srgbClr val="5AB7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4" name="Shape 44"/>
          <p:cNvSpPr/>
          <p:nvPr/>
        </p:nvSpPr>
        <p:spPr>
          <a:xfrm>
            <a:off x="10270409" y="5835360"/>
            <a:ext cx="271145" cy="280669"/>
          </a:xfrm>
          <a:custGeom>
            <a:avLst/>
            <a:gdLst/>
            <a:ahLst/>
            <a:cxnLst/>
            <a:rect l="0" t="0" r="0" b="0"/>
            <a:pathLst>
              <a:path w="120000" h="120000" extrusionOk="0">
                <a:moveTo>
                  <a:pt x="62267" y="0"/>
                </a:moveTo>
                <a:lnTo>
                  <a:pt x="43835" y="2368"/>
                </a:lnTo>
                <a:lnTo>
                  <a:pt x="26898" y="9509"/>
                </a:lnTo>
                <a:lnTo>
                  <a:pt x="12950" y="21479"/>
                </a:lnTo>
                <a:lnTo>
                  <a:pt x="3486" y="38330"/>
                </a:lnTo>
                <a:lnTo>
                  <a:pt x="0" y="60118"/>
                </a:lnTo>
                <a:lnTo>
                  <a:pt x="3486" y="81541"/>
                </a:lnTo>
                <a:lnTo>
                  <a:pt x="12950" y="98262"/>
                </a:lnTo>
                <a:lnTo>
                  <a:pt x="26898" y="110249"/>
                </a:lnTo>
                <a:lnTo>
                  <a:pt x="43835" y="117466"/>
                </a:lnTo>
                <a:lnTo>
                  <a:pt x="62267" y="119879"/>
                </a:lnTo>
                <a:lnTo>
                  <a:pt x="81506" y="117283"/>
                </a:lnTo>
                <a:lnTo>
                  <a:pt x="98961" y="109064"/>
                </a:lnTo>
                <a:lnTo>
                  <a:pt x="112446" y="94577"/>
                </a:lnTo>
                <a:lnTo>
                  <a:pt x="113380" y="91854"/>
                </a:lnTo>
                <a:lnTo>
                  <a:pt x="62267" y="91854"/>
                </a:lnTo>
                <a:lnTo>
                  <a:pt x="49664" y="89251"/>
                </a:lnTo>
                <a:lnTo>
                  <a:pt x="40074" y="82251"/>
                </a:lnTo>
                <a:lnTo>
                  <a:pt x="33971" y="72075"/>
                </a:lnTo>
                <a:lnTo>
                  <a:pt x="31831" y="59939"/>
                </a:lnTo>
                <a:lnTo>
                  <a:pt x="33996" y="46681"/>
                </a:lnTo>
                <a:lnTo>
                  <a:pt x="40141" y="36515"/>
                </a:lnTo>
                <a:lnTo>
                  <a:pt x="49741" y="30002"/>
                </a:lnTo>
                <a:lnTo>
                  <a:pt x="62267" y="27706"/>
                </a:lnTo>
                <a:lnTo>
                  <a:pt x="113280" y="27706"/>
                </a:lnTo>
                <a:lnTo>
                  <a:pt x="112030" y="24291"/>
                </a:lnTo>
                <a:lnTo>
                  <a:pt x="98462" y="10472"/>
                </a:lnTo>
                <a:lnTo>
                  <a:pt x="81085" y="2537"/>
                </a:lnTo>
                <a:lnTo>
                  <a:pt x="62267" y="0"/>
                </a:lnTo>
                <a:close/>
              </a:path>
              <a:path w="120000" h="120000" extrusionOk="0">
                <a:moveTo>
                  <a:pt x="119781" y="73177"/>
                </a:moveTo>
                <a:lnTo>
                  <a:pt x="89201" y="73177"/>
                </a:lnTo>
                <a:lnTo>
                  <a:pt x="85444" y="81486"/>
                </a:lnTo>
                <a:lnTo>
                  <a:pt x="79434" y="87307"/>
                </a:lnTo>
                <a:lnTo>
                  <a:pt x="71574" y="90733"/>
                </a:lnTo>
                <a:lnTo>
                  <a:pt x="62267" y="91854"/>
                </a:lnTo>
                <a:lnTo>
                  <a:pt x="113380" y="91854"/>
                </a:lnTo>
                <a:lnTo>
                  <a:pt x="119781" y="73177"/>
                </a:lnTo>
                <a:close/>
              </a:path>
              <a:path w="120000" h="120000" extrusionOk="0">
                <a:moveTo>
                  <a:pt x="113280" y="27706"/>
                </a:moveTo>
                <a:lnTo>
                  <a:pt x="62267" y="27706"/>
                </a:lnTo>
                <a:lnTo>
                  <a:pt x="71301" y="28629"/>
                </a:lnTo>
                <a:lnTo>
                  <a:pt x="78812" y="31564"/>
                </a:lnTo>
                <a:lnTo>
                  <a:pt x="84691" y="36764"/>
                </a:lnTo>
                <a:lnTo>
                  <a:pt x="88830" y="44481"/>
                </a:lnTo>
                <a:lnTo>
                  <a:pt x="119419" y="44481"/>
                </a:lnTo>
                <a:lnTo>
                  <a:pt x="113280" y="27706"/>
                </a:lnTo>
                <a:close/>
              </a:path>
            </a:pathLst>
          </a:custGeom>
          <a:solidFill>
            <a:srgbClr val="5AB7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5" name="Shape 45"/>
          <p:cNvSpPr/>
          <p:nvPr/>
        </p:nvSpPr>
        <p:spPr>
          <a:xfrm>
            <a:off x="10574256" y="6048580"/>
            <a:ext cx="171449" cy="64768"/>
          </a:xfrm>
          <a:custGeom>
            <a:avLst/>
            <a:gdLst/>
            <a:ahLst/>
            <a:cxnLst/>
            <a:rect l="0" t="0" r="0" b="0"/>
            <a:pathLst>
              <a:path w="120000" h="120000" extrusionOk="0">
                <a:moveTo>
                  <a:pt x="0" y="120000"/>
                </a:moveTo>
                <a:lnTo>
                  <a:pt x="119846" y="120000"/>
                </a:lnTo>
                <a:lnTo>
                  <a:pt x="119846" y="0"/>
                </a:lnTo>
                <a:lnTo>
                  <a:pt x="0" y="0"/>
                </a:lnTo>
                <a:lnTo>
                  <a:pt x="0" y="120000"/>
                </a:lnTo>
                <a:close/>
              </a:path>
            </a:pathLst>
          </a:custGeom>
          <a:solidFill>
            <a:srgbClr val="5AB7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6" name="Shape 46"/>
          <p:cNvSpPr/>
          <p:nvPr/>
        </p:nvSpPr>
        <p:spPr>
          <a:xfrm>
            <a:off x="10574256" y="5837760"/>
            <a:ext cx="72389" cy="210819"/>
          </a:xfrm>
          <a:custGeom>
            <a:avLst/>
            <a:gdLst/>
            <a:ahLst/>
            <a:cxnLst/>
            <a:rect l="0" t="0" r="0" b="0"/>
            <a:pathLst>
              <a:path w="120000" h="120000" extrusionOk="0">
                <a:moveTo>
                  <a:pt x="0" y="120000"/>
                </a:moveTo>
                <a:lnTo>
                  <a:pt x="119210" y="120000"/>
                </a:lnTo>
                <a:lnTo>
                  <a:pt x="119210" y="0"/>
                </a:lnTo>
                <a:lnTo>
                  <a:pt x="0" y="0"/>
                </a:lnTo>
                <a:lnTo>
                  <a:pt x="0" y="120000"/>
                </a:lnTo>
                <a:close/>
              </a:path>
            </a:pathLst>
          </a:custGeom>
          <a:solidFill>
            <a:srgbClr val="5AB7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7" name="Shape 47"/>
          <p:cNvSpPr/>
          <p:nvPr/>
        </p:nvSpPr>
        <p:spPr>
          <a:xfrm>
            <a:off x="10766125" y="5838076"/>
            <a:ext cx="223520" cy="278765"/>
          </a:xfrm>
          <a:custGeom>
            <a:avLst/>
            <a:gdLst/>
            <a:ahLst/>
            <a:cxnLst/>
            <a:rect l="0" t="0" r="0" b="0"/>
            <a:pathLst>
              <a:path w="120000" h="120000" extrusionOk="0">
                <a:moveTo>
                  <a:pt x="38608" y="0"/>
                </a:moveTo>
                <a:lnTo>
                  <a:pt x="0" y="0"/>
                </a:lnTo>
                <a:lnTo>
                  <a:pt x="0" y="79294"/>
                </a:lnTo>
                <a:lnTo>
                  <a:pt x="5002" y="96838"/>
                </a:lnTo>
                <a:lnTo>
                  <a:pt x="18345" y="109546"/>
                </a:lnTo>
                <a:lnTo>
                  <a:pt x="37531" y="117275"/>
                </a:lnTo>
                <a:lnTo>
                  <a:pt x="60064" y="119883"/>
                </a:lnTo>
                <a:lnTo>
                  <a:pt x="82475" y="117275"/>
                </a:lnTo>
                <a:lnTo>
                  <a:pt x="101529" y="109546"/>
                </a:lnTo>
                <a:lnTo>
                  <a:pt x="114766" y="96838"/>
                </a:lnTo>
                <a:lnTo>
                  <a:pt x="115947" y="92658"/>
                </a:lnTo>
                <a:lnTo>
                  <a:pt x="60284" y="92658"/>
                </a:lnTo>
                <a:lnTo>
                  <a:pt x="52277" y="91844"/>
                </a:lnTo>
                <a:lnTo>
                  <a:pt x="45339" y="89316"/>
                </a:lnTo>
                <a:lnTo>
                  <a:pt x="40454" y="84949"/>
                </a:lnTo>
                <a:lnTo>
                  <a:pt x="38608" y="78618"/>
                </a:lnTo>
                <a:lnTo>
                  <a:pt x="38608" y="0"/>
                </a:lnTo>
                <a:close/>
              </a:path>
              <a:path w="120000" h="120000" extrusionOk="0">
                <a:moveTo>
                  <a:pt x="119725" y="0"/>
                </a:moveTo>
                <a:lnTo>
                  <a:pt x="81606" y="0"/>
                </a:lnTo>
                <a:lnTo>
                  <a:pt x="81606" y="78618"/>
                </a:lnTo>
                <a:lnTo>
                  <a:pt x="79732" y="84949"/>
                </a:lnTo>
                <a:lnTo>
                  <a:pt x="74834" y="89316"/>
                </a:lnTo>
                <a:lnTo>
                  <a:pt x="67991" y="91844"/>
                </a:lnTo>
                <a:lnTo>
                  <a:pt x="60284" y="92658"/>
                </a:lnTo>
                <a:lnTo>
                  <a:pt x="115947" y="92658"/>
                </a:lnTo>
                <a:lnTo>
                  <a:pt x="119725" y="79294"/>
                </a:lnTo>
                <a:lnTo>
                  <a:pt x="119725" y="0"/>
                </a:lnTo>
                <a:close/>
              </a:path>
            </a:pathLst>
          </a:custGeom>
          <a:solidFill>
            <a:srgbClr val="5AB7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8" name="Shape 48"/>
          <p:cNvSpPr/>
          <p:nvPr/>
        </p:nvSpPr>
        <p:spPr>
          <a:xfrm>
            <a:off x="11037857" y="5836917"/>
            <a:ext cx="219709" cy="274954"/>
          </a:xfrm>
          <a:custGeom>
            <a:avLst/>
            <a:gdLst/>
            <a:ahLst/>
            <a:cxnLst/>
            <a:rect l="0" t="0" r="0" b="0"/>
            <a:pathLst>
              <a:path w="120000" h="120000" extrusionOk="0">
                <a:moveTo>
                  <a:pt x="66288" y="0"/>
                </a:moveTo>
                <a:lnTo>
                  <a:pt x="0" y="0"/>
                </a:lnTo>
                <a:lnTo>
                  <a:pt x="0" y="119812"/>
                </a:lnTo>
                <a:lnTo>
                  <a:pt x="72281" y="119812"/>
                </a:lnTo>
                <a:lnTo>
                  <a:pt x="92756" y="117002"/>
                </a:lnTo>
                <a:lnTo>
                  <a:pt x="107680" y="109277"/>
                </a:lnTo>
                <a:lnTo>
                  <a:pt x="116811" y="97693"/>
                </a:lnTo>
                <a:lnTo>
                  <a:pt x="117914" y="92571"/>
                </a:lnTo>
                <a:lnTo>
                  <a:pt x="39271" y="92571"/>
                </a:lnTo>
                <a:lnTo>
                  <a:pt x="39271" y="72678"/>
                </a:lnTo>
                <a:lnTo>
                  <a:pt x="117387" y="72678"/>
                </a:lnTo>
                <a:lnTo>
                  <a:pt x="115161" y="68187"/>
                </a:lnTo>
                <a:lnTo>
                  <a:pt x="109329" y="62152"/>
                </a:lnTo>
                <a:lnTo>
                  <a:pt x="101282" y="57580"/>
                </a:lnTo>
                <a:lnTo>
                  <a:pt x="106382" y="53358"/>
                </a:lnTo>
                <a:lnTo>
                  <a:pt x="110309" y="48192"/>
                </a:lnTo>
                <a:lnTo>
                  <a:pt x="110702" y="47311"/>
                </a:lnTo>
                <a:lnTo>
                  <a:pt x="39271" y="47311"/>
                </a:lnTo>
                <a:lnTo>
                  <a:pt x="39271" y="27240"/>
                </a:lnTo>
                <a:lnTo>
                  <a:pt x="111511" y="27240"/>
                </a:lnTo>
                <a:lnTo>
                  <a:pt x="110233" y="21690"/>
                </a:lnTo>
                <a:lnTo>
                  <a:pt x="100458" y="10065"/>
                </a:lnTo>
                <a:lnTo>
                  <a:pt x="85457" y="2622"/>
                </a:lnTo>
                <a:lnTo>
                  <a:pt x="66288" y="0"/>
                </a:lnTo>
                <a:close/>
              </a:path>
              <a:path w="120000" h="120000" extrusionOk="0">
                <a:moveTo>
                  <a:pt x="117387" y="72678"/>
                </a:moveTo>
                <a:lnTo>
                  <a:pt x="71875" y="72678"/>
                </a:lnTo>
                <a:lnTo>
                  <a:pt x="73814" y="73181"/>
                </a:lnTo>
                <a:lnTo>
                  <a:pt x="75713" y="73867"/>
                </a:lnTo>
                <a:lnTo>
                  <a:pt x="79367" y="75923"/>
                </a:lnTo>
                <a:lnTo>
                  <a:pt x="81306" y="79707"/>
                </a:lnTo>
                <a:lnTo>
                  <a:pt x="81077" y="83308"/>
                </a:lnTo>
                <a:lnTo>
                  <a:pt x="80058" y="86778"/>
                </a:lnTo>
                <a:lnTo>
                  <a:pt x="77869" y="89737"/>
                </a:lnTo>
                <a:lnTo>
                  <a:pt x="74387" y="91798"/>
                </a:lnTo>
                <a:lnTo>
                  <a:pt x="69485" y="92571"/>
                </a:lnTo>
                <a:lnTo>
                  <a:pt x="117914" y="92571"/>
                </a:lnTo>
                <a:lnTo>
                  <a:pt x="119909" y="83308"/>
                </a:lnTo>
                <a:lnTo>
                  <a:pt x="118711" y="75351"/>
                </a:lnTo>
                <a:lnTo>
                  <a:pt x="117387" y="72678"/>
                </a:lnTo>
                <a:close/>
              </a:path>
              <a:path w="120000" h="120000" extrusionOk="0">
                <a:moveTo>
                  <a:pt x="111511" y="27240"/>
                </a:moveTo>
                <a:lnTo>
                  <a:pt x="63485" y="27240"/>
                </a:lnTo>
                <a:lnTo>
                  <a:pt x="68677" y="28156"/>
                </a:lnTo>
                <a:lnTo>
                  <a:pt x="72344" y="30569"/>
                </a:lnTo>
                <a:lnTo>
                  <a:pt x="74479" y="33974"/>
                </a:lnTo>
                <a:lnTo>
                  <a:pt x="75078" y="37870"/>
                </a:lnTo>
                <a:lnTo>
                  <a:pt x="74226" y="41368"/>
                </a:lnTo>
                <a:lnTo>
                  <a:pt x="72007" y="44388"/>
                </a:lnTo>
                <a:lnTo>
                  <a:pt x="68426" y="46510"/>
                </a:lnTo>
                <a:lnTo>
                  <a:pt x="63485" y="47311"/>
                </a:lnTo>
                <a:lnTo>
                  <a:pt x="110702" y="47311"/>
                </a:lnTo>
                <a:lnTo>
                  <a:pt x="112834" y="42539"/>
                </a:lnTo>
                <a:lnTo>
                  <a:pt x="113727" y="36860"/>
                </a:lnTo>
                <a:lnTo>
                  <a:pt x="111511" y="27240"/>
                </a:lnTo>
                <a:close/>
              </a:path>
            </a:pathLst>
          </a:custGeom>
          <a:solidFill>
            <a:srgbClr val="5AB7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9" name="Shape 49"/>
          <p:cNvSpPr/>
          <p:nvPr/>
        </p:nvSpPr>
        <p:spPr>
          <a:xfrm>
            <a:off x="8847900" y="6679949"/>
            <a:ext cx="193039" cy="140969"/>
          </a:xfrm>
          <a:custGeom>
            <a:avLst/>
            <a:gdLst/>
            <a:ahLst/>
            <a:cxnLst/>
            <a:rect l="0" t="0" r="0" b="0"/>
            <a:pathLst>
              <a:path w="120000" h="120000" extrusionOk="0">
                <a:moveTo>
                  <a:pt x="15308" y="0"/>
                </a:moveTo>
                <a:lnTo>
                  <a:pt x="0" y="0"/>
                </a:lnTo>
                <a:lnTo>
                  <a:pt x="26758" y="119731"/>
                </a:lnTo>
                <a:lnTo>
                  <a:pt x="42230" y="119731"/>
                </a:lnTo>
                <a:lnTo>
                  <a:pt x="47020" y="94809"/>
                </a:lnTo>
                <a:lnTo>
                  <a:pt x="34412" y="94809"/>
                </a:lnTo>
                <a:lnTo>
                  <a:pt x="29225" y="69104"/>
                </a:lnTo>
                <a:lnTo>
                  <a:pt x="15308" y="0"/>
                </a:lnTo>
                <a:close/>
              </a:path>
              <a:path w="120000" h="120000" extrusionOk="0">
                <a:moveTo>
                  <a:pt x="73294" y="27622"/>
                </a:moveTo>
                <a:lnTo>
                  <a:pt x="59934" y="27622"/>
                </a:lnTo>
                <a:lnTo>
                  <a:pt x="63306" y="48033"/>
                </a:lnTo>
                <a:lnTo>
                  <a:pt x="77229" y="119731"/>
                </a:lnTo>
                <a:lnTo>
                  <a:pt x="92617" y="119731"/>
                </a:lnTo>
                <a:lnTo>
                  <a:pt x="98871" y="92331"/>
                </a:lnTo>
                <a:lnTo>
                  <a:pt x="85534" y="92331"/>
                </a:lnTo>
                <a:lnTo>
                  <a:pt x="81110" y="69104"/>
                </a:lnTo>
                <a:lnTo>
                  <a:pt x="73294" y="27622"/>
                </a:lnTo>
                <a:close/>
              </a:path>
              <a:path w="120000" h="120000" extrusionOk="0">
                <a:moveTo>
                  <a:pt x="68090" y="0"/>
                </a:moveTo>
                <a:lnTo>
                  <a:pt x="52859" y="0"/>
                </a:lnTo>
                <a:lnTo>
                  <a:pt x="38936" y="70128"/>
                </a:lnTo>
                <a:lnTo>
                  <a:pt x="35705" y="87687"/>
                </a:lnTo>
                <a:lnTo>
                  <a:pt x="34412" y="94809"/>
                </a:lnTo>
                <a:lnTo>
                  <a:pt x="47020" y="94809"/>
                </a:lnTo>
                <a:lnTo>
                  <a:pt x="59934" y="27622"/>
                </a:lnTo>
                <a:lnTo>
                  <a:pt x="73294" y="27622"/>
                </a:lnTo>
                <a:lnTo>
                  <a:pt x="68090" y="0"/>
                </a:lnTo>
                <a:close/>
              </a:path>
              <a:path w="120000" h="120000" extrusionOk="0">
                <a:moveTo>
                  <a:pt x="119948" y="0"/>
                </a:moveTo>
                <a:lnTo>
                  <a:pt x="105543" y="0"/>
                </a:lnTo>
                <a:lnTo>
                  <a:pt x="90511" y="69442"/>
                </a:lnTo>
                <a:lnTo>
                  <a:pt x="85534" y="92331"/>
                </a:lnTo>
                <a:lnTo>
                  <a:pt x="98871" y="92331"/>
                </a:lnTo>
                <a:lnTo>
                  <a:pt x="119948" y="0"/>
                </a:lnTo>
                <a:close/>
              </a:path>
            </a:pathLst>
          </a:custGeom>
          <a:solidFill>
            <a:srgbClr val="5AB7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50" name="Shape 50"/>
          <p:cNvSpPr/>
          <p:nvPr/>
        </p:nvSpPr>
        <p:spPr>
          <a:xfrm>
            <a:off x="9043781" y="6679949"/>
            <a:ext cx="193039" cy="140969"/>
          </a:xfrm>
          <a:custGeom>
            <a:avLst/>
            <a:gdLst/>
            <a:ahLst/>
            <a:cxnLst/>
            <a:rect l="0" t="0" r="0" b="0"/>
            <a:pathLst>
              <a:path w="120000" h="120000" extrusionOk="0">
                <a:moveTo>
                  <a:pt x="15308" y="0"/>
                </a:moveTo>
                <a:lnTo>
                  <a:pt x="0" y="0"/>
                </a:lnTo>
                <a:lnTo>
                  <a:pt x="26758" y="119731"/>
                </a:lnTo>
                <a:lnTo>
                  <a:pt x="42230" y="119731"/>
                </a:lnTo>
                <a:lnTo>
                  <a:pt x="47020" y="94809"/>
                </a:lnTo>
                <a:lnTo>
                  <a:pt x="34412" y="94809"/>
                </a:lnTo>
                <a:lnTo>
                  <a:pt x="29225" y="69104"/>
                </a:lnTo>
                <a:lnTo>
                  <a:pt x="15308" y="0"/>
                </a:lnTo>
                <a:close/>
              </a:path>
              <a:path w="120000" h="120000" extrusionOk="0">
                <a:moveTo>
                  <a:pt x="73294" y="27622"/>
                </a:moveTo>
                <a:lnTo>
                  <a:pt x="59934" y="27622"/>
                </a:lnTo>
                <a:lnTo>
                  <a:pt x="63306" y="48033"/>
                </a:lnTo>
                <a:lnTo>
                  <a:pt x="77229" y="119731"/>
                </a:lnTo>
                <a:lnTo>
                  <a:pt x="92617" y="119731"/>
                </a:lnTo>
                <a:lnTo>
                  <a:pt x="98871" y="92331"/>
                </a:lnTo>
                <a:lnTo>
                  <a:pt x="85541" y="92331"/>
                </a:lnTo>
                <a:lnTo>
                  <a:pt x="81110" y="69104"/>
                </a:lnTo>
                <a:lnTo>
                  <a:pt x="73294" y="27622"/>
                </a:lnTo>
                <a:close/>
              </a:path>
              <a:path w="120000" h="120000" extrusionOk="0">
                <a:moveTo>
                  <a:pt x="68090" y="0"/>
                </a:moveTo>
                <a:lnTo>
                  <a:pt x="52859" y="0"/>
                </a:lnTo>
                <a:lnTo>
                  <a:pt x="38936" y="70128"/>
                </a:lnTo>
                <a:lnTo>
                  <a:pt x="35705" y="87687"/>
                </a:lnTo>
                <a:lnTo>
                  <a:pt x="34412" y="94809"/>
                </a:lnTo>
                <a:lnTo>
                  <a:pt x="47020" y="94809"/>
                </a:lnTo>
                <a:lnTo>
                  <a:pt x="59934" y="27622"/>
                </a:lnTo>
                <a:lnTo>
                  <a:pt x="73294" y="27622"/>
                </a:lnTo>
                <a:lnTo>
                  <a:pt x="68090" y="0"/>
                </a:lnTo>
                <a:close/>
              </a:path>
              <a:path w="120000" h="120000" extrusionOk="0">
                <a:moveTo>
                  <a:pt x="119948" y="0"/>
                </a:moveTo>
                <a:lnTo>
                  <a:pt x="105543" y="0"/>
                </a:lnTo>
                <a:lnTo>
                  <a:pt x="90517" y="69442"/>
                </a:lnTo>
                <a:lnTo>
                  <a:pt x="85541" y="92331"/>
                </a:lnTo>
                <a:lnTo>
                  <a:pt x="98871" y="92331"/>
                </a:lnTo>
                <a:lnTo>
                  <a:pt x="119948" y="0"/>
                </a:lnTo>
                <a:close/>
              </a:path>
            </a:pathLst>
          </a:custGeom>
          <a:solidFill>
            <a:srgbClr val="5AB7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51" name="Shape 51"/>
          <p:cNvSpPr/>
          <p:nvPr/>
        </p:nvSpPr>
        <p:spPr>
          <a:xfrm>
            <a:off x="9239670" y="6679949"/>
            <a:ext cx="193039" cy="140969"/>
          </a:xfrm>
          <a:custGeom>
            <a:avLst/>
            <a:gdLst/>
            <a:ahLst/>
            <a:cxnLst/>
            <a:rect l="0" t="0" r="0" b="0"/>
            <a:pathLst>
              <a:path w="120000" h="120000" extrusionOk="0">
                <a:moveTo>
                  <a:pt x="15308" y="0"/>
                </a:moveTo>
                <a:lnTo>
                  <a:pt x="0" y="0"/>
                </a:lnTo>
                <a:lnTo>
                  <a:pt x="26751" y="119731"/>
                </a:lnTo>
                <a:lnTo>
                  <a:pt x="42230" y="119731"/>
                </a:lnTo>
                <a:lnTo>
                  <a:pt x="47020" y="94809"/>
                </a:lnTo>
                <a:lnTo>
                  <a:pt x="34406" y="94809"/>
                </a:lnTo>
                <a:lnTo>
                  <a:pt x="29218" y="69104"/>
                </a:lnTo>
                <a:lnTo>
                  <a:pt x="15308" y="0"/>
                </a:lnTo>
                <a:close/>
              </a:path>
              <a:path w="120000" h="120000" extrusionOk="0">
                <a:moveTo>
                  <a:pt x="73291" y="27622"/>
                </a:moveTo>
                <a:lnTo>
                  <a:pt x="59934" y="27622"/>
                </a:lnTo>
                <a:lnTo>
                  <a:pt x="63306" y="48033"/>
                </a:lnTo>
                <a:lnTo>
                  <a:pt x="77222" y="119731"/>
                </a:lnTo>
                <a:lnTo>
                  <a:pt x="92610" y="119731"/>
                </a:lnTo>
                <a:lnTo>
                  <a:pt x="98866" y="92331"/>
                </a:lnTo>
                <a:lnTo>
                  <a:pt x="85534" y="92331"/>
                </a:lnTo>
                <a:lnTo>
                  <a:pt x="81110" y="69104"/>
                </a:lnTo>
                <a:lnTo>
                  <a:pt x="73291" y="27622"/>
                </a:lnTo>
                <a:close/>
              </a:path>
              <a:path w="120000" h="120000" extrusionOk="0">
                <a:moveTo>
                  <a:pt x="68084" y="0"/>
                </a:moveTo>
                <a:lnTo>
                  <a:pt x="52853" y="0"/>
                </a:lnTo>
                <a:lnTo>
                  <a:pt x="38936" y="70128"/>
                </a:lnTo>
                <a:lnTo>
                  <a:pt x="37076" y="80211"/>
                </a:lnTo>
                <a:lnTo>
                  <a:pt x="34406" y="94809"/>
                </a:lnTo>
                <a:lnTo>
                  <a:pt x="47020" y="94809"/>
                </a:lnTo>
                <a:lnTo>
                  <a:pt x="59934" y="27622"/>
                </a:lnTo>
                <a:lnTo>
                  <a:pt x="73291" y="27622"/>
                </a:lnTo>
                <a:lnTo>
                  <a:pt x="68084" y="0"/>
                </a:lnTo>
                <a:close/>
              </a:path>
              <a:path w="120000" h="120000" extrusionOk="0">
                <a:moveTo>
                  <a:pt x="119948" y="0"/>
                </a:moveTo>
                <a:lnTo>
                  <a:pt x="105543" y="0"/>
                </a:lnTo>
                <a:lnTo>
                  <a:pt x="90511" y="69442"/>
                </a:lnTo>
                <a:lnTo>
                  <a:pt x="85534" y="92331"/>
                </a:lnTo>
                <a:lnTo>
                  <a:pt x="98866" y="92331"/>
                </a:lnTo>
                <a:lnTo>
                  <a:pt x="119948" y="0"/>
                </a:lnTo>
                <a:close/>
              </a:path>
            </a:pathLst>
          </a:custGeom>
          <a:solidFill>
            <a:srgbClr val="5AB7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52" name="Shape 52"/>
          <p:cNvSpPr/>
          <p:nvPr/>
        </p:nvSpPr>
        <p:spPr>
          <a:xfrm>
            <a:off x="9459365" y="6807032"/>
            <a:ext cx="27304" cy="0"/>
          </a:xfrm>
          <a:custGeom>
            <a:avLst/>
            <a:gdLst/>
            <a:ahLst/>
            <a:cxnLst/>
            <a:rect l="0" t="0" r="0" b="0"/>
            <a:pathLst>
              <a:path w="120000" h="120000" extrusionOk="0">
                <a:moveTo>
                  <a:pt x="0" y="0"/>
                </a:moveTo>
                <a:lnTo>
                  <a:pt x="119327" y="0"/>
                </a:lnTo>
              </a:path>
            </a:pathLst>
          </a:custGeom>
          <a:noFill/>
          <a:ln w="27150" cap="flat" cmpd="sng">
            <a:solidFill>
              <a:srgbClr val="5AB74D"/>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53" name="Shape 53"/>
          <p:cNvSpPr/>
          <p:nvPr/>
        </p:nvSpPr>
        <p:spPr>
          <a:xfrm>
            <a:off x="9520702" y="6676777"/>
            <a:ext cx="122555" cy="147319"/>
          </a:xfrm>
          <a:custGeom>
            <a:avLst/>
            <a:gdLst/>
            <a:ahLst/>
            <a:cxnLst/>
            <a:rect l="0" t="0" r="0" b="0"/>
            <a:pathLst>
              <a:path w="120000" h="120000" extrusionOk="0">
                <a:moveTo>
                  <a:pt x="62766" y="0"/>
                </a:moveTo>
                <a:lnTo>
                  <a:pt x="22821" y="10869"/>
                </a:lnTo>
                <a:lnTo>
                  <a:pt x="1846" y="42907"/>
                </a:lnTo>
                <a:lnTo>
                  <a:pt x="0" y="60308"/>
                </a:lnTo>
                <a:lnTo>
                  <a:pt x="1074" y="73819"/>
                </a:lnTo>
                <a:lnTo>
                  <a:pt x="17193" y="104370"/>
                </a:lnTo>
                <a:lnTo>
                  <a:pt x="62632" y="119748"/>
                </a:lnTo>
                <a:lnTo>
                  <a:pt x="73474" y="119049"/>
                </a:lnTo>
                <a:lnTo>
                  <a:pt x="83434" y="116953"/>
                </a:lnTo>
                <a:lnTo>
                  <a:pt x="92508" y="113462"/>
                </a:lnTo>
                <a:lnTo>
                  <a:pt x="100690" y="108575"/>
                </a:lnTo>
                <a:lnTo>
                  <a:pt x="106190" y="103781"/>
                </a:lnTo>
                <a:lnTo>
                  <a:pt x="62376" y="103781"/>
                </a:lnTo>
                <a:lnTo>
                  <a:pt x="54222" y="103126"/>
                </a:lnTo>
                <a:lnTo>
                  <a:pt x="26651" y="79691"/>
                </a:lnTo>
                <a:lnTo>
                  <a:pt x="23990" y="59754"/>
                </a:lnTo>
                <a:lnTo>
                  <a:pt x="24678" y="49139"/>
                </a:lnTo>
                <a:lnTo>
                  <a:pt x="47689" y="18590"/>
                </a:lnTo>
                <a:lnTo>
                  <a:pt x="63678" y="15957"/>
                </a:lnTo>
                <a:lnTo>
                  <a:pt x="107053" y="15957"/>
                </a:lnTo>
                <a:lnTo>
                  <a:pt x="105955" y="14651"/>
                </a:lnTo>
                <a:lnTo>
                  <a:pt x="99461" y="9441"/>
                </a:lnTo>
                <a:lnTo>
                  <a:pt x="91819" y="5310"/>
                </a:lnTo>
                <a:lnTo>
                  <a:pt x="83155" y="2359"/>
                </a:lnTo>
                <a:lnTo>
                  <a:pt x="73469" y="589"/>
                </a:lnTo>
                <a:lnTo>
                  <a:pt x="62766" y="0"/>
                </a:lnTo>
                <a:close/>
              </a:path>
              <a:path w="120000" h="120000" extrusionOk="0">
                <a:moveTo>
                  <a:pt x="97010" y="75192"/>
                </a:moveTo>
                <a:lnTo>
                  <a:pt x="71542" y="103781"/>
                </a:lnTo>
                <a:lnTo>
                  <a:pt x="106190" y="103781"/>
                </a:lnTo>
                <a:lnTo>
                  <a:pt x="107707" y="102459"/>
                </a:lnTo>
                <a:lnTo>
                  <a:pt x="113256" y="95269"/>
                </a:lnTo>
                <a:lnTo>
                  <a:pt x="117339" y="87004"/>
                </a:lnTo>
                <a:lnTo>
                  <a:pt x="119955" y="77665"/>
                </a:lnTo>
                <a:lnTo>
                  <a:pt x="97010" y="75192"/>
                </a:lnTo>
                <a:close/>
              </a:path>
              <a:path w="120000" h="120000" extrusionOk="0">
                <a:moveTo>
                  <a:pt x="107053" y="15957"/>
                </a:moveTo>
                <a:lnTo>
                  <a:pt x="71450" y="15957"/>
                </a:lnTo>
                <a:lnTo>
                  <a:pt x="78084" y="17902"/>
                </a:lnTo>
                <a:lnTo>
                  <a:pt x="89075" y="25663"/>
                </a:lnTo>
                <a:lnTo>
                  <a:pt x="92889" y="31463"/>
                </a:lnTo>
                <a:lnTo>
                  <a:pt x="95062" y="39148"/>
                </a:lnTo>
                <a:lnTo>
                  <a:pt x="117741" y="36248"/>
                </a:lnTo>
                <a:lnTo>
                  <a:pt x="115098" y="28054"/>
                </a:lnTo>
                <a:lnTo>
                  <a:pt x="111168" y="20855"/>
                </a:lnTo>
                <a:lnTo>
                  <a:pt x="107053" y="15957"/>
                </a:lnTo>
                <a:close/>
              </a:path>
            </a:pathLst>
          </a:custGeom>
          <a:solidFill>
            <a:srgbClr val="5AB7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54" name="Shape 54"/>
          <p:cNvSpPr/>
          <p:nvPr/>
        </p:nvSpPr>
        <p:spPr>
          <a:xfrm>
            <a:off x="9654725" y="6676767"/>
            <a:ext cx="132079" cy="147319"/>
          </a:xfrm>
          <a:custGeom>
            <a:avLst/>
            <a:gdLst/>
            <a:ahLst/>
            <a:cxnLst/>
            <a:rect l="0" t="0" r="0" b="0"/>
            <a:pathLst>
              <a:path w="120000" h="120000" extrusionOk="0">
                <a:moveTo>
                  <a:pt x="59933" y="0"/>
                </a:moveTo>
                <a:lnTo>
                  <a:pt x="19730" y="12742"/>
                </a:lnTo>
                <a:lnTo>
                  <a:pt x="1234" y="44996"/>
                </a:lnTo>
                <a:lnTo>
                  <a:pt x="0" y="59873"/>
                </a:lnTo>
                <a:lnTo>
                  <a:pt x="1033" y="73541"/>
                </a:lnTo>
                <a:lnTo>
                  <a:pt x="16552" y="104319"/>
                </a:lnTo>
                <a:lnTo>
                  <a:pt x="59933" y="119756"/>
                </a:lnTo>
                <a:lnTo>
                  <a:pt x="68132" y="119317"/>
                </a:lnTo>
                <a:lnTo>
                  <a:pt x="103247" y="104311"/>
                </a:lnTo>
                <a:lnTo>
                  <a:pt x="103746" y="103781"/>
                </a:lnTo>
                <a:lnTo>
                  <a:pt x="59933" y="103781"/>
                </a:lnTo>
                <a:lnTo>
                  <a:pt x="52143" y="103094"/>
                </a:lnTo>
                <a:lnTo>
                  <a:pt x="24937" y="79118"/>
                </a:lnTo>
                <a:lnTo>
                  <a:pt x="22260" y="59873"/>
                </a:lnTo>
                <a:lnTo>
                  <a:pt x="22929" y="49565"/>
                </a:lnTo>
                <a:lnTo>
                  <a:pt x="45068" y="18802"/>
                </a:lnTo>
                <a:lnTo>
                  <a:pt x="59933" y="16076"/>
                </a:lnTo>
                <a:lnTo>
                  <a:pt x="103517" y="16076"/>
                </a:lnTo>
                <a:lnTo>
                  <a:pt x="103009" y="15488"/>
                </a:lnTo>
                <a:lnTo>
                  <a:pt x="94040" y="8714"/>
                </a:lnTo>
                <a:lnTo>
                  <a:pt x="83872" y="3874"/>
                </a:lnTo>
                <a:lnTo>
                  <a:pt x="72503" y="968"/>
                </a:lnTo>
                <a:lnTo>
                  <a:pt x="59933" y="0"/>
                </a:lnTo>
                <a:close/>
              </a:path>
              <a:path w="120000" h="120000" extrusionOk="0">
                <a:moveTo>
                  <a:pt x="103517" y="16076"/>
                </a:moveTo>
                <a:lnTo>
                  <a:pt x="59933" y="16076"/>
                </a:lnTo>
                <a:lnTo>
                  <a:pt x="67606" y="16761"/>
                </a:lnTo>
                <a:lnTo>
                  <a:pt x="74628" y="18813"/>
                </a:lnTo>
                <a:lnTo>
                  <a:pt x="96791" y="49251"/>
                </a:lnTo>
                <a:lnTo>
                  <a:pt x="97422" y="59873"/>
                </a:lnTo>
                <a:lnTo>
                  <a:pt x="96793" y="69784"/>
                </a:lnTo>
                <a:lnTo>
                  <a:pt x="81066" y="97596"/>
                </a:lnTo>
                <a:lnTo>
                  <a:pt x="59933" y="103781"/>
                </a:lnTo>
                <a:lnTo>
                  <a:pt x="103746" y="103781"/>
                </a:lnTo>
                <a:lnTo>
                  <a:pt x="119262" y="68727"/>
                </a:lnTo>
                <a:lnTo>
                  <a:pt x="119724" y="58261"/>
                </a:lnTo>
                <a:lnTo>
                  <a:pt x="118680" y="45350"/>
                </a:lnTo>
                <a:lnTo>
                  <a:pt x="115548" y="33916"/>
                </a:lnTo>
                <a:lnTo>
                  <a:pt x="110324" y="23962"/>
                </a:lnTo>
                <a:lnTo>
                  <a:pt x="103517" y="16076"/>
                </a:lnTo>
                <a:close/>
              </a:path>
            </a:pathLst>
          </a:custGeom>
          <a:solidFill>
            <a:srgbClr val="5AB7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55" name="Shape 55"/>
          <p:cNvSpPr/>
          <p:nvPr/>
        </p:nvSpPr>
        <p:spPr>
          <a:xfrm>
            <a:off x="9814195" y="6676775"/>
            <a:ext cx="76835" cy="144144"/>
          </a:xfrm>
          <a:custGeom>
            <a:avLst/>
            <a:gdLst/>
            <a:ahLst/>
            <a:cxnLst/>
            <a:rect l="0" t="0" r="0" b="0"/>
            <a:pathLst>
              <a:path w="120000" h="120000" extrusionOk="0">
                <a:moveTo>
                  <a:pt x="33507" y="2640"/>
                </a:moveTo>
                <a:lnTo>
                  <a:pt x="0" y="2640"/>
                </a:lnTo>
                <a:lnTo>
                  <a:pt x="0" y="119736"/>
                </a:lnTo>
                <a:lnTo>
                  <a:pt x="37203" y="119736"/>
                </a:lnTo>
                <a:lnTo>
                  <a:pt x="37203" y="58437"/>
                </a:lnTo>
                <a:lnTo>
                  <a:pt x="37592" y="52274"/>
                </a:lnTo>
                <a:lnTo>
                  <a:pt x="63760" y="21809"/>
                </a:lnTo>
                <a:lnTo>
                  <a:pt x="71071" y="20501"/>
                </a:lnTo>
                <a:lnTo>
                  <a:pt x="109520" y="20501"/>
                </a:lnTo>
                <a:lnTo>
                  <a:pt x="33507" y="20396"/>
                </a:lnTo>
                <a:lnTo>
                  <a:pt x="33507" y="2640"/>
                </a:lnTo>
                <a:close/>
              </a:path>
              <a:path w="120000" h="120000" extrusionOk="0">
                <a:moveTo>
                  <a:pt x="109520" y="20501"/>
                </a:moveTo>
                <a:lnTo>
                  <a:pt x="88307" y="20501"/>
                </a:lnTo>
                <a:lnTo>
                  <a:pt x="97417" y="21931"/>
                </a:lnTo>
                <a:lnTo>
                  <a:pt x="106526" y="24799"/>
                </a:lnTo>
                <a:lnTo>
                  <a:pt x="109520" y="20501"/>
                </a:lnTo>
                <a:close/>
              </a:path>
              <a:path w="120000" h="120000" extrusionOk="0">
                <a:moveTo>
                  <a:pt x="81079" y="0"/>
                </a:moveTo>
                <a:lnTo>
                  <a:pt x="72396" y="0"/>
                </a:lnTo>
                <a:lnTo>
                  <a:pt x="64415" y="1316"/>
                </a:lnTo>
                <a:lnTo>
                  <a:pt x="49943" y="6606"/>
                </a:lnTo>
                <a:lnTo>
                  <a:pt x="42043" y="12090"/>
                </a:lnTo>
                <a:lnTo>
                  <a:pt x="33507" y="20396"/>
                </a:lnTo>
                <a:lnTo>
                  <a:pt x="109593" y="20396"/>
                </a:lnTo>
                <a:lnTo>
                  <a:pt x="119347" y="6397"/>
                </a:lnTo>
                <a:lnTo>
                  <a:pt x="109660" y="3599"/>
                </a:lnTo>
                <a:lnTo>
                  <a:pt x="100054" y="1600"/>
                </a:lnTo>
                <a:lnTo>
                  <a:pt x="90527" y="399"/>
                </a:lnTo>
                <a:lnTo>
                  <a:pt x="81079" y="0"/>
                </a:lnTo>
                <a:close/>
              </a:path>
            </a:pathLst>
          </a:custGeom>
          <a:solidFill>
            <a:srgbClr val="5AB7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56" name="Shape 56"/>
          <p:cNvSpPr/>
          <p:nvPr/>
        </p:nvSpPr>
        <p:spPr>
          <a:xfrm>
            <a:off x="9896700" y="6676774"/>
            <a:ext cx="129539" cy="147319"/>
          </a:xfrm>
          <a:custGeom>
            <a:avLst/>
            <a:gdLst/>
            <a:ahLst/>
            <a:cxnLst/>
            <a:rect l="0" t="0" r="0" b="0"/>
            <a:pathLst>
              <a:path w="120000" h="120000" extrusionOk="0">
                <a:moveTo>
                  <a:pt x="108522" y="16076"/>
                </a:moveTo>
                <a:lnTo>
                  <a:pt x="59381" y="16076"/>
                </a:lnTo>
                <a:lnTo>
                  <a:pt x="67210" y="16488"/>
                </a:lnTo>
                <a:lnTo>
                  <a:pt x="74012" y="17720"/>
                </a:lnTo>
                <a:lnTo>
                  <a:pt x="79786" y="19775"/>
                </a:lnTo>
                <a:lnTo>
                  <a:pt x="84532" y="22652"/>
                </a:lnTo>
                <a:lnTo>
                  <a:pt x="88704" y="25885"/>
                </a:lnTo>
                <a:lnTo>
                  <a:pt x="90798" y="31463"/>
                </a:lnTo>
                <a:lnTo>
                  <a:pt x="90798" y="40094"/>
                </a:lnTo>
                <a:lnTo>
                  <a:pt x="51272" y="51131"/>
                </a:lnTo>
                <a:lnTo>
                  <a:pt x="42523" y="52069"/>
                </a:lnTo>
                <a:lnTo>
                  <a:pt x="35985" y="53042"/>
                </a:lnTo>
                <a:lnTo>
                  <a:pt x="1454" y="76215"/>
                </a:lnTo>
                <a:lnTo>
                  <a:pt x="0" y="81341"/>
                </a:lnTo>
                <a:lnTo>
                  <a:pt x="0" y="86953"/>
                </a:lnTo>
                <a:lnTo>
                  <a:pt x="17926" y="114559"/>
                </a:lnTo>
                <a:lnTo>
                  <a:pt x="44530" y="119748"/>
                </a:lnTo>
                <a:lnTo>
                  <a:pt x="50935" y="119510"/>
                </a:lnTo>
                <a:lnTo>
                  <a:pt x="86429" y="107276"/>
                </a:lnTo>
                <a:lnTo>
                  <a:pt x="90337" y="104540"/>
                </a:lnTo>
                <a:lnTo>
                  <a:pt x="41213" y="104540"/>
                </a:lnTo>
                <a:lnTo>
                  <a:pt x="34695" y="102809"/>
                </a:lnTo>
                <a:lnTo>
                  <a:pt x="25791" y="95909"/>
                </a:lnTo>
                <a:lnTo>
                  <a:pt x="23550" y="91585"/>
                </a:lnTo>
                <a:lnTo>
                  <a:pt x="23550" y="83030"/>
                </a:lnTo>
                <a:lnTo>
                  <a:pt x="54590" y="66995"/>
                </a:lnTo>
                <a:lnTo>
                  <a:pt x="65868" y="65404"/>
                </a:lnTo>
                <a:lnTo>
                  <a:pt x="75639" y="63650"/>
                </a:lnTo>
                <a:lnTo>
                  <a:pt x="83906" y="61736"/>
                </a:lnTo>
                <a:lnTo>
                  <a:pt x="90672" y="59660"/>
                </a:lnTo>
                <a:lnTo>
                  <a:pt x="113039" y="59660"/>
                </a:lnTo>
                <a:lnTo>
                  <a:pt x="112992" y="34619"/>
                </a:lnTo>
                <a:lnTo>
                  <a:pt x="112632" y="28657"/>
                </a:lnTo>
                <a:lnTo>
                  <a:pt x="111896" y="25356"/>
                </a:lnTo>
                <a:lnTo>
                  <a:pt x="110577" y="20034"/>
                </a:lnTo>
                <a:lnTo>
                  <a:pt x="108522" y="16076"/>
                </a:lnTo>
                <a:close/>
              </a:path>
              <a:path w="120000" h="120000" extrusionOk="0">
                <a:moveTo>
                  <a:pt x="114359" y="103022"/>
                </a:moveTo>
                <a:lnTo>
                  <a:pt x="92505" y="103022"/>
                </a:lnTo>
                <a:lnTo>
                  <a:pt x="93165" y="108421"/>
                </a:lnTo>
                <a:lnTo>
                  <a:pt x="94629" y="113129"/>
                </a:lnTo>
                <a:lnTo>
                  <a:pt x="96929" y="117155"/>
                </a:lnTo>
                <a:lnTo>
                  <a:pt x="119985" y="117155"/>
                </a:lnTo>
                <a:lnTo>
                  <a:pt x="117201" y="112771"/>
                </a:lnTo>
                <a:lnTo>
                  <a:pt x="115339" y="108182"/>
                </a:lnTo>
                <a:lnTo>
                  <a:pt x="114408" y="103406"/>
                </a:lnTo>
                <a:lnTo>
                  <a:pt x="114359" y="103022"/>
                </a:lnTo>
                <a:close/>
              </a:path>
              <a:path w="120000" h="120000" extrusionOk="0">
                <a:moveTo>
                  <a:pt x="113039" y="59660"/>
                </a:moveTo>
                <a:lnTo>
                  <a:pt x="90672" y="59660"/>
                </a:lnTo>
                <a:lnTo>
                  <a:pt x="90672" y="75337"/>
                </a:lnTo>
                <a:lnTo>
                  <a:pt x="89479" y="81810"/>
                </a:lnTo>
                <a:lnTo>
                  <a:pt x="58314" y="104540"/>
                </a:lnTo>
                <a:lnTo>
                  <a:pt x="90337" y="104540"/>
                </a:lnTo>
                <a:lnTo>
                  <a:pt x="92505" y="103022"/>
                </a:lnTo>
                <a:lnTo>
                  <a:pt x="114359" y="103022"/>
                </a:lnTo>
                <a:lnTo>
                  <a:pt x="113789" y="98569"/>
                </a:lnTo>
                <a:lnTo>
                  <a:pt x="113346" y="91250"/>
                </a:lnTo>
                <a:lnTo>
                  <a:pt x="113123" y="83030"/>
                </a:lnTo>
                <a:lnTo>
                  <a:pt x="113039" y="59660"/>
                </a:lnTo>
                <a:close/>
              </a:path>
              <a:path w="120000" h="120000" extrusionOk="0">
                <a:moveTo>
                  <a:pt x="62572" y="0"/>
                </a:moveTo>
                <a:lnTo>
                  <a:pt x="24501" y="6737"/>
                </a:lnTo>
                <a:lnTo>
                  <a:pt x="3811" y="35275"/>
                </a:lnTo>
                <a:lnTo>
                  <a:pt x="25403" y="37860"/>
                </a:lnTo>
                <a:lnTo>
                  <a:pt x="27779" y="29740"/>
                </a:lnTo>
                <a:lnTo>
                  <a:pt x="31436" y="24077"/>
                </a:lnTo>
                <a:lnTo>
                  <a:pt x="59381" y="16076"/>
                </a:lnTo>
                <a:lnTo>
                  <a:pt x="108522" y="16076"/>
                </a:lnTo>
                <a:lnTo>
                  <a:pt x="108287" y="15624"/>
                </a:lnTo>
                <a:lnTo>
                  <a:pt x="70520" y="215"/>
                </a:lnTo>
                <a:lnTo>
                  <a:pt x="62572" y="0"/>
                </a:lnTo>
                <a:close/>
              </a:path>
            </a:pathLst>
          </a:custGeom>
          <a:solidFill>
            <a:srgbClr val="5AB7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57" name="Shape 57"/>
          <p:cNvSpPr/>
          <p:nvPr/>
        </p:nvSpPr>
        <p:spPr>
          <a:xfrm>
            <a:off x="10067017" y="6626446"/>
            <a:ext cx="0" cy="194309"/>
          </a:xfrm>
          <a:custGeom>
            <a:avLst/>
            <a:gdLst/>
            <a:ahLst/>
            <a:cxnLst/>
            <a:rect l="0" t="0" r="0" b="0"/>
            <a:pathLst>
              <a:path w="120000" h="120000" extrusionOk="0">
                <a:moveTo>
                  <a:pt x="0" y="0"/>
                </a:moveTo>
                <a:lnTo>
                  <a:pt x="0" y="119908"/>
                </a:lnTo>
              </a:path>
            </a:pathLst>
          </a:custGeom>
          <a:noFill/>
          <a:ln w="23825" cap="flat" cmpd="sng">
            <a:solidFill>
              <a:srgbClr val="5AB74D"/>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58" name="Shape 58"/>
          <p:cNvSpPr/>
          <p:nvPr/>
        </p:nvSpPr>
        <p:spPr>
          <a:xfrm>
            <a:off x="10106624" y="6750339"/>
            <a:ext cx="73659" cy="0"/>
          </a:xfrm>
          <a:custGeom>
            <a:avLst/>
            <a:gdLst/>
            <a:ahLst/>
            <a:cxnLst/>
            <a:rect l="0" t="0" r="0" b="0"/>
            <a:pathLst>
              <a:path w="120000" h="120000" extrusionOk="0">
                <a:moveTo>
                  <a:pt x="0" y="0"/>
                </a:moveTo>
                <a:lnTo>
                  <a:pt x="119305" y="0"/>
                </a:lnTo>
              </a:path>
            </a:pathLst>
          </a:custGeom>
          <a:noFill/>
          <a:ln w="23975" cap="flat" cmpd="sng">
            <a:solidFill>
              <a:srgbClr val="5AB74D"/>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59" name="Shape 59"/>
          <p:cNvSpPr/>
          <p:nvPr/>
        </p:nvSpPr>
        <p:spPr>
          <a:xfrm>
            <a:off x="10198917" y="6676777"/>
            <a:ext cx="122555" cy="147319"/>
          </a:xfrm>
          <a:custGeom>
            <a:avLst/>
            <a:gdLst/>
            <a:ahLst/>
            <a:cxnLst/>
            <a:rect l="0" t="0" r="0" b="0"/>
            <a:pathLst>
              <a:path w="120000" h="120000" extrusionOk="0">
                <a:moveTo>
                  <a:pt x="62766" y="0"/>
                </a:moveTo>
                <a:lnTo>
                  <a:pt x="22826" y="10869"/>
                </a:lnTo>
                <a:lnTo>
                  <a:pt x="1851" y="42907"/>
                </a:lnTo>
                <a:lnTo>
                  <a:pt x="0" y="60308"/>
                </a:lnTo>
                <a:lnTo>
                  <a:pt x="1074" y="73819"/>
                </a:lnTo>
                <a:lnTo>
                  <a:pt x="17193" y="104370"/>
                </a:lnTo>
                <a:lnTo>
                  <a:pt x="62632" y="119748"/>
                </a:lnTo>
                <a:lnTo>
                  <a:pt x="73479" y="119049"/>
                </a:lnTo>
                <a:lnTo>
                  <a:pt x="83439" y="116953"/>
                </a:lnTo>
                <a:lnTo>
                  <a:pt x="92513" y="113462"/>
                </a:lnTo>
                <a:lnTo>
                  <a:pt x="100701" y="108575"/>
                </a:lnTo>
                <a:lnTo>
                  <a:pt x="106200" y="103781"/>
                </a:lnTo>
                <a:lnTo>
                  <a:pt x="62376" y="103781"/>
                </a:lnTo>
                <a:lnTo>
                  <a:pt x="54227" y="103126"/>
                </a:lnTo>
                <a:lnTo>
                  <a:pt x="26654" y="79691"/>
                </a:lnTo>
                <a:lnTo>
                  <a:pt x="23990" y="59754"/>
                </a:lnTo>
                <a:lnTo>
                  <a:pt x="24680" y="49139"/>
                </a:lnTo>
                <a:lnTo>
                  <a:pt x="47693" y="18590"/>
                </a:lnTo>
                <a:lnTo>
                  <a:pt x="63678" y="15957"/>
                </a:lnTo>
                <a:lnTo>
                  <a:pt x="107059" y="15957"/>
                </a:lnTo>
                <a:lnTo>
                  <a:pt x="105961" y="14651"/>
                </a:lnTo>
                <a:lnTo>
                  <a:pt x="99470" y="9441"/>
                </a:lnTo>
                <a:lnTo>
                  <a:pt x="91829" y="5310"/>
                </a:lnTo>
                <a:lnTo>
                  <a:pt x="83163" y="2359"/>
                </a:lnTo>
                <a:lnTo>
                  <a:pt x="73475" y="589"/>
                </a:lnTo>
                <a:lnTo>
                  <a:pt x="62766" y="0"/>
                </a:lnTo>
                <a:close/>
              </a:path>
              <a:path w="120000" h="120000" extrusionOk="0">
                <a:moveTo>
                  <a:pt x="97010" y="75192"/>
                </a:moveTo>
                <a:lnTo>
                  <a:pt x="71553" y="103781"/>
                </a:lnTo>
                <a:lnTo>
                  <a:pt x="106200" y="103781"/>
                </a:lnTo>
                <a:lnTo>
                  <a:pt x="107718" y="102459"/>
                </a:lnTo>
                <a:lnTo>
                  <a:pt x="113266" y="95269"/>
                </a:lnTo>
                <a:lnTo>
                  <a:pt x="117345" y="87004"/>
                </a:lnTo>
                <a:lnTo>
                  <a:pt x="119955" y="77665"/>
                </a:lnTo>
                <a:lnTo>
                  <a:pt x="97010" y="75192"/>
                </a:lnTo>
                <a:close/>
              </a:path>
              <a:path w="120000" h="120000" extrusionOk="0">
                <a:moveTo>
                  <a:pt x="107059" y="15957"/>
                </a:moveTo>
                <a:lnTo>
                  <a:pt x="71461" y="15957"/>
                </a:lnTo>
                <a:lnTo>
                  <a:pt x="78093" y="17902"/>
                </a:lnTo>
                <a:lnTo>
                  <a:pt x="89075" y="25663"/>
                </a:lnTo>
                <a:lnTo>
                  <a:pt x="92898" y="31463"/>
                </a:lnTo>
                <a:lnTo>
                  <a:pt x="95072" y="39148"/>
                </a:lnTo>
                <a:lnTo>
                  <a:pt x="117751" y="36248"/>
                </a:lnTo>
                <a:lnTo>
                  <a:pt x="115107" y="28054"/>
                </a:lnTo>
                <a:lnTo>
                  <a:pt x="111175" y="20855"/>
                </a:lnTo>
                <a:lnTo>
                  <a:pt x="107059" y="15957"/>
                </a:lnTo>
                <a:close/>
              </a:path>
            </a:pathLst>
          </a:custGeom>
          <a:solidFill>
            <a:srgbClr val="5AB7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60" name="Shape 60"/>
          <p:cNvSpPr/>
          <p:nvPr/>
        </p:nvSpPr>
        <p:spPr>
          <a:xfrm>
            <a:off x="10353217" y="6626446"/>
            <a:ext cx="0" cy="194309"/>
          </a:xfrm>
          <a:custGeom>
            <a:avLst/>
            <a:gdLst/>
            <a:ahLst/>
            <a:cxnLst/>
            <a:rect l="0" t="0" r="0" b="0"/>
            <a:pathLst>
              <a:path w="120000" h="120000" extrusionOk="0">
                <a:moveTo>
                  <a:pt x="0" y="0"/>
                </a:moveTo>
                <a:lnTo>
                  <a:pt x="0" y="119908"/>
                </a:lnTo>
              </a:path>
            </a:pathLst>
          </a:custGeom>
          <a:noFill/>
          <a:ln w="23825" cap="flat" cmpd="sng">
            <a:solidFill>
              <a:srgbClr val="5AB74D"/>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61" name="Shape 61"/>
          <p:cNvSpPr/>
          <p:nvPr/>
        </p:nvSpPr>
        <p:spPr>
          <a:xfrm>
            <a:off x="10401560" y="6679949"/>
            <a:ext cx="114300" cy="144144"/>
          </a:xfrm>
          <a:custGeom>
            <a:avLst/>
            <a:gdLst/>
            <a:ahLst/>
            <a:cxnLst/>
            <a:rect l="0" t="0" r="0" b="0"/>
            <a:pathLst>
              <a:path w="120000" h="120000" extrusionOk="0">
                <a:moveTo>
                  <a:pt x="25030" y="0"/>
                </a:moveTo>
                <a:lnTo>
                  <a:pt x="0" y="0"/>
                </a:lnTo>
                <a:lnTo>
                  <a:pt x="104" y="82287"/>
                </a:lnTo>
                <a:lnTo>
                  <a:pt x="504" y="87178"/>
                </a:lnTo>
                <a:lnTo>
                  <a:pt x="1539" y="91118"/>
                </a:lnTo>
                <a:lnTo>
                  <a:pt x="3012" y="96879"/>
                </a:lnTo>
                <a:lnTo>
                  <a:pt x="33627" y="118410"/>
                </a:lnTo>
                <a:lnTo>
                  <a:pt x="41761" y="119744"/>
                </a:lnTo>
                <a:lnTo>
                  <a:pt x="50468" y="119744"/>
                </a:lnTo>
                <a:lnTo>
                  <a:pt x="64502" y="118502"/>
                </a:lnTo>
                <a:lnTo>
                  <a:pt x="76992" y="114779"/>
                </a:lnTo>
                <a:lnTo>
                  <a:pt x="87934" y="108575"/>
                </a:lnTo>
                <a:lnTo>
                  <a:pt x="94349" y="102650"/>
                </a:lnTo>
                <a:lnTo>
                  <a:pt x="47972" y="102650"/>
                </a:lnTo>
                <a:lnTo>
                  <a:pt x="41674" y="101168"/>
                </a:lnTo>
                <a:lnTo>
                  <a:pt x="25077" y="75952"/>
                </a:lnTo>
                <a:lnTo>
                  <a:pt x="25030" y="0"/>
                </a:lnTo>
                <a:close/>
              </a:path>
              <a:path w="120000" h="120000" extrusionOk="0">
                <a:moveTo>
                  <a:pt x="119713" y="99896"/>
                </a:moveTo>
                <a:lnTo>
                  <a:pt x="97332" y="99896"/>
                </a:lnTo>
                <a:lnTo>
                  <a:pt x="97332" y="117094"/>
                </a:lnTo>
                <a:lnTo>
                  <a:pt x="119713" y="117094"/>
                </a:lnTo>
                <a:lnTo>
                  <a:pt x="119713" y="99896"/>
                </a:lnTo>
                <a:close/>
              </a:path>
              <a:path w="120000" h="120000" extrusionOk="0">
                <a:moveTo>
                  <a:pt x="119713" y="0"/>
                </a:moveTo>
                <a:lnTo>
                  <a:pt x="94693" y="0"/>
                </a:lnTo>
                <a:lnTo>
                  <a:pt x="94693" y="62744"/>
                </a:lnTo>
                <a:lnTo>
                  <a:pt x="94436" y="69792"/>
                </a:lnTo>
                <a:lnTo>
                  <a:pt x="70036" y="101124"/>
                </a:lnTo>
                <a:lnTo>
                  <a:pt x="62990" y="102650"/>
                </a:lnTo>
                <a:lnTo>
                  <a:pt x="94349" y="102650"/>
                </a:lnTo>
                <a:lnTo>
                  <a:pt x="97332" y="99896"/>
                </a:lnTo>
                <a:lnTo>
                  <a:pt x="119713" y="99896"/>
                </a:lnTo>
                <a:lnTo>
                  <a:pt x="119713" y="0"/>
                </a:lnTo>
                <a:close/>
              </a:path>
            </a:pathLst>
          </a:custGeom>
          <a:solidFill>
            <a:srgbClr val="5AB7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62" name="Shape 62"/>
          <p:cNvSpPr/>
          <p:nvPr/>
        </p:nvSpPr>
        <p:spPr>
          <a:xfrm>
            <a:off x="10552810" y="6626438"/>
            <a:ext cx="122555" cy="197484"/>
          </a:xfrm>
          <a:custGeom>
            <a:avLst/>
            <a:gdLst/>
            <a:ahLst/>
            <a:cxnLst/>
            <a:rect l="0" t="0" r="0" b="0"/>
            <a:pathLst>
              <a:path w="120000" h="120000" extrusionOk="0">
                <a:moveTo>
                  <a:pt x="48942" y="107278"/>
                </a:moveTo>
                <a:lnTo>
                  <a:pt x="21643" y="107278"/>
                </a:lnTo>
                <a:lnTo>
                  <a:pt x="29241" y="112807"/>
                </a:lnTo>
                <a:lnTo>
                  <a:pt x="38151" y="116755"/>
                </a:lnTo>
                <a:lnTo>
                  <a:pt x="48373" y="119125"/>
                </a:lnTo>
                <a:lnTo>
                  <a:pt x="59906" y="119914"/>
                </a:lnTo>
                <a:lnTo>
                  <a:pt x="71724" y="119165"/>
                </a:lnTo>
                <a:lnTo>
                  <a:pt x="82666" y="116914"/>
                </a:lnTo>
                <a:lnTo>
                  <a:pt x="92732" y="113167"/>
                </a:lnTo>
                <a:lnTo>
                  <a:pt x="101776" y="108004"/>
                </a:lnTo>
                <a:lnTo>
                  <a:pt x="57947" y="108004"/>
                </a:lnTo>
                <a:lnTo>
                  <a:pt x="49041" y="107305"/>
                </a:lnTo>
                <a:close/>
              </a:path>
              <a:path w="120000" h="120000" extrusionOk="0">
                <a:moveTo>
                  <a:pt x="23324" y="0"/>
                </a:moveTo>
                <a:lnTo>
                  <a:pt x="0" y="0"/>
                </a:lnTo>
                <a:lnTo>
                  <a:pt x="0" y="117980"/>
                </a:lnTo>
                <a:lnTo>
                  <a:pt x="21643" y="117980"/>
                </a:lnTo>
                <a:lnTo>
                  <a:pt x="21643" y="107278"/>
                </a:lnTo>
                <a:lnTo>
                  <a:pt x="48942" y="107278"/>
                </a:lnTo>
                <a:lnTo>
                  <a:pt x="23075" y="87842"/>
                </a:lnTo>
                <a:lnTo>
                  <a:pt x="21420" y="75167"/>
                </a:lnTo>
                <a:lnTo>
                  <a:pt x="21447" y="73964"/>
                </a:lnTo>
                <a:lnTo>
                  <a:pt x="32541" y="50741"/>
                </a:lnTo>
                <a:lnTo>
                  <a:pt x="58993" y="42488"/>
                </a:lnTo>
                <a:lnTo>
                  <a:pt x="103540" y="42488"/>
                </a:lnTo>
                <a:lnTo>
                  <a:pt x="103037" y="42094"/>
                </a:lnTo>
                <a:lnTo>
                  <a:pt x="23324" y="42094"/>
                </a:lnTo>
                <a:lnTo>
                  <a:pt x="23324" y="0"/>
                </a:lnTo>
                <a:close/>
              </a:path>
              <a:path w="120000" h="120000" extrusionOk="0">
                <a:moveTo>
                  <a:pt x="103540" y="42488"/>
                </a:moveTo>
                <a:lnTo>
                  <a:pt x="58993" y="42488"/>
                </a:lnTo>
                <a:lnTo>
                  <a:pt x="66302" y="42988"/>
                </a:lnTo>
                <a:lnTo>
                  <a:pt x="73051" y="44485"/>
                </a:lnTo>
                <a:lnTo>
                  <a:pt x="94897" y="67348"/>
                </a:lnTo>
                <a:lnTo>
                  <a:pt x="95565" y="75167"/>
                </a:lnTo>
                <a:lnTo>
                  <a:pt x="94868" y="82831"/>
                </a:lnTo>
                <a:lnTo>
                  <a:pt x="72224" y="105942"/>
                </a:lnTo>
                <a:lnTo>
                  <a:pt x="57947" y="108004"/>
                </a:lnTo>
                <a:lnTo>
                  <a:pt x="101776" y="108004"/>
                </a:lnTo>
                <a:lnTo>
                  <a:pt x="118337" y="84322"/>
                </a:lnTo>
                <a:lnTo>
                  <a:pt x="119433" y="73964"/>
                </a:lnTo>
                <a:lnTo>
                  <a:pt x="119173" y="69406"/>
                </a:lnTo>
                <a:lnTo>
                  <a:pt x="107275" y="45721"/>
                </a:lnTo>
                <a:lnTo>
                  <a:pt x="103807" y="42699"/>
                </a:lnTo>
                <a:lnTo>
                  <a:pt x="103540" y="42488"/>
                </a:lnTo>
                <a:close/>
              </a:path>
              <a:path w="120000" h="120000" extrusionOk="0">
                <a:moveTo>
                  <a:pt x="69543" y="30584"/>
                </a:moveTo>
                <a:lnTo>
                  <a:pt x="61075" y="30584"/>
                </a:lnTo>
                <a:lnTo>
                  <a:pt x="50105" y="31304"/>
                </a:lnTo>
                <a:lnTo>
                  <a:pt x="40158" y="33464"/>
                </a:lnTo>
                <a:lnTo>
                  <a:pt x="31231" y="37061"/>
                </a:lnTo>
                <a:lnTo>
                  <a:pt x="23324" y="42094"/>
                </a:lnTo>
                <a:lnTo>
                  <a:pt x="103037" y="42094"/>
                </a:lnTo>
                <a:lnTo>
                  <a:pt x="98917" y="38862"/>
                </a:lnTo>
                <a:lnTo>
                  <a:pt x="92694" y="35878"/>
                </a:lnTo>
                <a:lnTo>
                  <a:pt x="77561" y="31640"/>
                </a:lnTo>
                <a:lnTo>
                  <a:pt x="69543" y="30584"/>
                </a:lnTo>
                <a:close/>
              </a:path>
            </a:pathLst>
          </a:custGeom>
          <a:solidFill>
            <a:srgbClr val="5AB7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63" name="Shape 63"/>
          <p:cNvSpPr/>
          <p:nvPr/>
        </p:nvSpPr>
        <p:spPr>
          <a:xfrm>
            <a:off x="10710553" y="6807032"/>
            <a:ext cx="27304" cy="0"/>
          </a:xfrm>
          <a:custGeom>
            <a:avLst/>
            <a:gdLst/>
            <a:ahLst/>
            <a:cxnLst/>
            <a:rect l="0" t="0" r="0" b="0"/>
            <a:pathLst>
              <a:path w="120000" h="120000" extrusionOk="0">
                <a:moveTo>
                  <a:pt x="0" y="0"/>
                </a:moveTo>
                <a:lnTo>
                  <a:pt x="119327" y="0"/>
                </a:lnTo>
              </a:path>
            </a:pathLst>
          </a:custGeom>
          <a:noFill/>
          <a:ln w="27150" cap="flat" cmpd="sng">
            <a:solidFill>
              <a:srgbClr val="5AB74D"/>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64" name="Shape 64"/>
          <p:cNvSpPr/>
          <p:nvPr/>
        </p:nvSpPr>
        <p:spPr>
          <a:xfrm>
            <a:off x="10771860" y="6676777"/>
            <a:ext cx="122555" cy="147319"/>
          </a:xfrm>
          <a:custGeom>
            <a:avLst/>
            <a:gdLst/>
            <a:ahLst/>
            <a:cxnLst/>
            <a:rect l="0" t="0" r="0" b="0"/>
            <a:pathLst>
              <a:path w="120000" h="120000" extrusionOk="0">
                <a:moveTo>
                  <a:pt x="62766" y="0"/>
                </a:moveTo>
                <a:lnTo>
                  <a:pt x="22827" y="10869"/>
                </a:lnTo>
                <a:lnTo>
                  <a:pt x="1851" y="42907"/>
                </a:lnTo>
                <a:lnTo>
                  <a:pt x="0" y="60308"/>
                </a:lnTo>
                <a:lnTo>
                  <a:pt x="1075" y="73819"/>
                </a:lnTo>
                <a:lnTo>
                  <a:pt x="17193" y="104370"/>
                </a:lnTo>
                <a:lnTo>
                  <a:pt x="62632" y="119748"/>
                </a:lnTo>
                <a:lnTo>
                  <a:pt x="73479" y="119049"/>
                </a:lnTo>
                <a:lnTo>
                  <a:pt x="83439" y="116953"/>
                </a:lnTo>
                <a:lnTo>
                  <a:pt x="92513" y="113462"/>
                </a:lnTo>
                <a:lnTo>
                  <a:pt x="100701" y="108575"/>
                </a:lnTo>
                <a:lnTo>
                  <a:pt x="106200" y="103781"/>
                </a:lnTo>
                <a:lnTo>
                  <a:pt x="62376" y="103781"/>
                </a:lnTo>
                <a:lnTo>
                  <a:pt x="54227" y="103126"/>
                </a:lnTo>
                <a:lnTo>
                  <a:pt x="26654" y="79691"/>
                </a:lnTo>
                <a:lnTo>
                  <a:pt x="23990" y="59754"/>
                </a:lnTo>
                <a:lnTo>
                  <a:pt x="24680" y="49139"/>
                </a:lnTo>
                <a:lnTo>
                  <a:pt x="47693" y="18590"/>
                </a:lnTo>
                <a:lnTo>
                  <a:pt x="63678" y="15957"/>
                </a:lnTo>
                <a:lnTo>
                  <a:pt x="107059" y="15957"/>
                </a:lnTo>
                <a:lnTo>
                  <a:pt x="105961" y="14651"/>
                </a:lnTo>
                <a:lnTo>
                  <a:pt x="99470" y="9441"/>
                </a:lnTo>
                <a:lnTo>
                  <a:pt x="91829" y="5310"/>
                </a:lnTo>
                <a:lnTo>
                  <a:pt x="83163" y="2359"/>
                </a:lnTo>
                <a:lnTo>
                  <a:pt x="73475" y="589"/>
                </a:lnTo>
                <a:lnTo>
                  <a:pt x="62766" y="0"/>
                </a:lnTo>
                <a:close/>
              </a:path>
              <a:path w="120000" h="120000" extrusionOk="0">
                <a:moveTo>
                  <a:pt x="97010" y="75192"/>
                </a:moveTo>
                <a:lnTo>
                  <a:pt x="71553" y="103781"/>
                </a:lnTo>
                <a:lnTo>
                  <a:pt x="106200" y="103781"/>
                </a:lnTo>
                <a:lnTo>
                  <a:pt x="107718" y="102459"/>
                </a:lnTo>
                <a:lnTo>
                  <a:pt x="113266" y="95269"/>
                </a:lnTo>
                <a:lnTo>
                  <a:pt x="117345" y="87004"/>
                </a:lnTo>
                <a:lnTo>
                  <a:pt x="119955" y="77665"/>
                </a:lnTo>
                <a:lnTo>
                  <a:pt x="97010" y="75192"/>
                </a:lnTo>
                <a:close/>
              </a:path>
              <a:path w="120000" h="120000" extrusionOk="0">
                <a:moveTo>
                  <a:pt x="107059" y="15957"/>
                </a:moveTo>
                <a:lnTo>
                  <a:pt x="71461" y="15957"/>
                </a:lnTo>
                <a:lnTo>
                  <a:pt x="78093" y="17902"/>
                </a:lnTo>
                <a:lnTo>
                  <a:pt x="89075" y="25663"/>
                </a:lnTo>
                <a:lnTo>
                  <a:pt x="92898" y="31463"/>
                </a:lnTo>
                <a:lnTo>
                  <a:pt x="95072" y="39148"/>
                </a:lnTo>
                <a:lnTo>
                  <a:pt x="117751" y="36248"/>
                </a:lnTo>
                <a:lnTo>
                  <a:pt x="115107" y="28054"/>
                </a:lnTo>
                <a:lnTo>
                  <a:pt x="111175" y="20855"/>
                </a:lnTo>
                <a:lnTo>
                  <a:pt x="107059" y="15957"/>
                </a:lnTo>
                <a:close/>
              </a:path>
            </a:pathLst>
          </a:custGeom>
          <a:solidFill>
            <a:srgbClr val="5AB7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65" name="Shape 65"/>
          <p:cNvSpPr/>
          <p:nvPr/>
        </p:nvSpPr>
        <p:spPr>
          <a:xfrm>
            <a:off x="10905896" y="6676767"/>
            <a:ext cx="132079" cy="147319"/>
          </a:xfrm>
          <a:custGeom>
            <a:avLst/>
            <a:gdLst/>
            <a:ahLst/>
            <a:cxnLst/>
            <a:rect l="0" t="0" r="0" b="0"/>
            <a:pathLst>
              <a:path w="120000" h="120000" extrusionOk="0">
                <a:moveTo>
                  <a:pt x="59933" y="0"/>
                </a:moveTo>
                <a:lnTo>
                  <a:pt x="19730" y="12742"/>
                </a:lnTo>
                <a:lnTo>
                  <a:pt x="1233" y="44996"/>
                </a:lnTo>
                <a:lnTo>
                  <a:pt x="0" y="59873"/>
                </a:lnTo>
                <a:lnTo>
                  <a:pt x="1033" y="73541"/>
                </a:lnTo>
                <a:lnTo>
                  <a:pt x="16542" y="104319"/>
                </a:lnTo>
                <a:lnTo>
                  <a:pt x="59933" y="119756"/>
                </a:lnTo>
                <a:lnTo>
                  <a:pt x="68132" y="119317"/>
                </a:lnTo>
                <a:lnTo>
                  <a:pt x="103243" y="104311"/>
                </a:lnTo>
                <a:lnTo>
                  <a:pt x="103742" y="103781"/>
                </a:lnTo>
                <a:lnTo>
                  <a:pt x="59933" y="103781"/>
                </a:lnTo>
                <a:lnTo>
                  <a:pt x="52141" y="103094"/>
                </a:lnTo>
                <a:lnTo>
                  <a:pt x="24937" y="79118"/>
                </a:lnTo>
                <a:lnTo>
                  <a:pt x="22260" y="59873"/>
                </a:lnTo>
                <a:lnTo>
                  <a:pt x="22929" y="49565"/>
                </a:lnTo>
                <a:lnTo>
                  <a:pt x="45064" y="18802"/>
                </a:lnTo>
                <a:lnTo>
                  <a:pt x="59933" y="16076"/>
                </a:lnTo>
                <a:lnTo>
                  <a:pt x="103508" y="16076"/>
                </a:lnTo>
                <a:lnTo>
                  <a:pt x="103000" y="15488"/>
                </a:lnTo>
                <a:lnTo>
                  <a:pt x="94032" y="8714"/>
                </a:lnTo>
                <a:lnTo>
                  <a:pt x="83867" y="3874"/>
                </a:lnTo>
                <a:lnTo>
                  <a:pt x="72502" y="968"/>
                </a:lnTo>
                <a:lnTo>
                  <a:pt x="59933" y="0"/>
                </a:lnTo>
                <a:close/>
              </a:path>
              <a:path w="120000" h="120000" extrusionOk="0">
                <a:moveTo>
                  <a:pt x="103508" y="16076"/>
                </a:moveTo>
                <a:lnTo>
                  <a:pt x="59933" y="16076"/>
                </a:lnTo>
                <a:lnTo>
                  <a:pt x="67601" y="16761"/>
                </a:lnTo>
                <a:lnTo>
                  <a:pt x="74619" y="18813"/>
                </a:lnTo>
                <a:lnTo>
                  <a:pt x="96790" y="49251"/>
                </a:lnTo>
                <a:lnTo>
                  <a:pt x="97422" y="59873"/>
                </a:lnTo>
                <a:lnTo>
                  <a:pt x="96793" y="69784"/>
                </a:lnTo>
                <a:lnTo>
                  <a:pt x="81061" y="97596"/>
                </a:lnTo>
                <a:lnTo>
                  <a:pt x="59933" y="103781"/>
                </a:lnTo>
                <a:lnTo>
                  <a:pt x="103742" y="103781"/>
                </a:lnTo>
                <a:lnTo>
                  <a:pt x="119262" y="68727"/>
                </a:lnTo>
                <a:lnTo>
                  <a:pt x="119724" y="58261"/>
                </a:lnTo>
                <a:lnTo>
                  <a:pt x="118680" y="45350"/>
                </a:lnTo>
                <a:lnTo>
                  <a:pt x="115547" y="33916"/>
                </a:lnTo>
                <a:lnTo>
                  <a:pt x="110321" y="23962"/>
                </a:lnTo>
                <a:lnTo>
                  <a:pt x="103508" y="16076"/>
                </a:lnTo>
                <a:close/>
              </a:path>
            </a:pathLst>
          </a:custGeom>
          <a:solidFill>
            <a:srgbClr val="5AB7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66" name="Shape 66"/>
          <p:cNvSpPr/>
          <p:nvPr/>
        </p:nvSpPr>
        <p:spPr>
          <a:xfrm>
            <a:off x="11065618" y="6676775"/>
            <a:ext cx="191134" cy="144144"/>
          </a:xfrm>
          <a:custGeom>
            <a:avLst/>
            <a:gdLst/>
            <a:ahLst/>
            <a:cxnLst/>
            <a:rect l="0" t="0" r="0" b="0"/>
            <a:pathLst>
              <a:path w="120000" h="120000" extrusionOk="0">
                <a:moveTo>
                  <a:pt x="13384" y="2640"/>
                </a:moveTo>
                <a:lnTo>
                  <a:pt x="0" y="2640"/>
                </a:lnTo>
                <a:lnTo>
                  <a:pt x="0" y="119736"/>
                </a:lnTo>
                <a:lnTo>
                  <a:pt x="14961" y="119736"/>
                </a:lnTo>
                <a:lnTo>
                  <a:pt x="14961" y="58978"/>
                </a:lnTo>
                <a:lnTo>
                  <a:pt x="15112" y="51460"/>
                </a:lnTo>
                <a:lnTo>
                  <a:pt x="28239" y="19072"/>
                </a:lnTo>
                <a:lnTo>
                  <a:pt x="13384" y="19072"/>
                </a:lnTo>
                <a:lnTo>
                  <a:pt x="13384" y="2640"/>
                </a:lnTo>
                <a:close/>
              </a:path>
              <a:path w="120000" h="120000" extrusionOk="0">
                <a:moveTo>
                  <a:pt x="64225" y="17189"/>
                </a:moveTo>
                <a:lnTo>
                  <a:pt x="42375" y="17189"/>
                </a:lnTo>
                <a:lnTo>
                  <a:pt x="46372" y="19394"/>
                </a:lnTo>
                <a:lnTo>
                  <a:pt x="51250" y="28224"/>
                </a:lnTo>
                <a:lnTo>
                  <a:pt x="52405" y="34510"/>
                </a:lnTo>
                <a:lnTo>
                  <a:pt x="52466" y="119736"/>
                </a:lnTo>
                <a:lnTo>
                  <a:pt x="67435" y="119736"/>
                </a:lnTo>
                <a:lnTo>
                  <a:pt x="67446" y="51460"/>
                </a:lnTo>
                <a:lnTo>
                  <a:pt x="76863" y="21823"/>
                </a:lnTo>
                <a:lnTo>
                  <a:pt x="78748" y="20501"/>
                </a:lnTo>
                <a:lnTo>
                  <a:pt x="65101" y="20501"/>
                </a:lnTo>
                <a:lnTo>
                  <a:pt x="64225" y="17189"/>
                </a:lnTo>
                <a:close/>
              </a:path>
              <a:path w="120000" h="120000" extrusionOk="0">
                <a:moveTo>
                  <a:pt x="116352" y="17189"/>
                </a:moveTo>
                <a:lnTo>
                  <a:pt x="92488" y="17189"/>
                </a:lnTo>
                <a:lnTo>
                  <a:pt x="95486" y="18261"/>
                </a:lnTo>
                <a:lnTo>
                  <a:pt x="100588" y="22533"/>
                </a:lnTo>
                <a:lnTo>
                  <a:pt x="102342" y="25339"/>
                </a:lnTo>
                <a:lnTo>
                  <a:pt x="104282" y="32330"/>
                </a:lnTo>
                <a:lnTo>
                  <a:pt x="104775" y="38040"/>
                </a:lnTo>
                <a:lnTo>
                  <a:pt x="104775" y="119736"/>
                </a:lnTo>
                <a:lnTo>
                  <a:pt x="119652" y="119736"/>
                </a:lnTo>
                <a:lnTo>
                  <a:pt x="119590" y="38040"/>
                </a:lnTo>
                <a:lnTo>
                  <a:pt x="119210" y="29973"/>
                </a:lnTo>
                <a:lnTo>
                  <a:pt x="117886" y="21894"/>
                </a:lnTo>
                <a:lnTo>
                  <a:pt x="116352" y="17189"/>
                </a:lnTo>
                <a:close/>
              </a:path>
              <a:path w="120000" h="120000" extrusionOk="0">
                <a:moveTo>
                  <a:pt x="92383" y="0"/>
                </a:moveTo>
                <a:lnTo>
                  <a:pt x="84380" y="1281"/>
                </a:lnTo>
                <a:lnTo>
                  <a:pt x="77164" y="5124"/>
                </a:lnTo>
                <a:lnTo>
                  <a:pt x="70737" y="11531"/>
                </a:lnTo>
                <a:lnTo>
                  <a:pt x="65101" y="20501"/>
                </a:lnTo>
                <a:lnTo>
                  <a:pt x="78748" y="20501"/>
                </a:lnTo>
                <a:lnTo>
                  <a:pt x="80533" y="19250"/>
                </a:lnTo>
                <a:lnTo>
                  <a:pt x="84599" y="17705"/>
                </a:lnTo>
                <a:lnTo>
                  <a:pt x="89057" y="17189"/>
                </a:lnTo>
                <a:lnTo>
                  <a:pt x="116352" y="17189"/>
                </a:lnTo>
                <a:lnTo>
                  <a:pt x="115678" y="15119"/>
                </a:lnTo>
                <a:lnTo>
                  <a:pt x="112585" y="9649"/>
                </a:lnTo>
                <a:lnTo>
                  <a:pt x="108671" y="5427"/>
                </a:lnTo>
                <a:lnTo>
                  <a:pt x="104000" y="2411"/>
                </a:lnTo>
                <a:lnTo>
                  <a:pt x="98571" y="602"/>
                </a:lnTo>
                <a:lnTo>
                  <a:pt x="92383" y="0"/>
                </a:lnTo>
                <a:close/>
              </a:path>
              <a:path w="120000" h="120000" extrusionOk="0">
                <a:moveTo>
                  <a:pt x="40159" y="0"/>
                </a:moveTo>
                <a:lnTo>
                  <a:pt x="16158" y="13336"/>
                </a:lnTo>
                <a:lnTo>
                  <a:pt x="13384" y="19072"/>
                </a:lnTo>
                <a:lnTo>
                  <a:pt x="28239" y="19072"/>
                </a:lnTo>
                <a:lnTo>
                  <a:pt x="28727" y="18671"/>
                </a:lnTo>
                <a:lnTo>
                  <a:pt x="32626" y="17189"/>
                </a:lnTo>
                <a:lnTo>
                  <a:pt x="64225" y="17189"/>
                </a:lnTo>
                <a:lnTo>
                  <a:pt x="63392" y="14034"/>
                </a:lnTo>
                <a:lnTo>
                  <a:pt x="44845" y="337"/>
                </a:lnTo>
                <a:lnTo>
                  <a:pt x="40159" y="0"/>
                </a:lnTo>
                <a:close/>
              </a:path>
            </a:pathLst>
          </a:custGeom>
          <a:solidFill>
            <a:srgbClr val="5AB7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67" name="Shape 67"/>
          <p:cNvSpPr txBox="1">
            <a:spLocks noGrp="1"/>
          </p:cNvSpPr>
          <p:nvPr>
            <p:ph type="ftr" idx="11"/>
          </p:nvPr>
        </p:nvSpPr>
        <p:spPr>
          <a:xfrm>
            <a:off x="6835393" y="10517696"/>
            <a:ext cx="6433311" cy="565467"/>
          </a:xfrm>
          <a:prstGeom prst="rect">
            <a:avLst/>
          </a:prstGeom>
          <a:noFill/>
          <a:ln>
            <a:noFill/>
          </a:ln>
        </p:spPr>
        <p:txBody>
          <a:bodyPr lIns="91425" tIns="91425" rIns="91425" bIns="91425" anchor="t" anchorCtr="0"/>
          <a:lstStyle>
            <a:lvl1pPr marL="0" marR="0" lvl="0" indent="0" algn="ctr" rtl="0">
              <a:spcBef>
                <a:spcPts val="0"/>
              </a:spcBef>
              <a:buNone/>
              <a:defRPr sz="18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dt" idx="10"/>
          </p:nvPr>
        </p:nvSpPr>
        <p:spPr>
          <a:xfrm>
            <a:off x="1005204" y="10517696"/>
            <a:ext cx="4623943" cy="565467"/>
          </a:xfrm>
          <a:prstGeom prst="rect">
            <a:avLst/>
          </a:prstGeom>
          <a:noFill/>
          <a:ln>
            <a:noFill/>
          </a:ln>
        </p:spPr>
        <p:txBody>
          <a:bodyPr lIns="91425" tIns="91425" rIns="91425" bIns="91425" anchor="t" anchorCtr="0"/>
          <a:lstStyle>
            <a:lvl1pPr marL="0" marR="0" lvl="0" indent="0" algn="l" rtl="0">
              <a:spcBef>
                <a:spcPts val="0"/>
              </a:spcBef>
              <a:buNone/>
              <a:defRPr sz="18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sldNum" idx="12"/>
          </p:nvPr>
        </p:nvSpPr>
        <p:spPr>
          <a:xfrm>
            <a:off x="14474953" y="10517696"/>
            <a:ext cx="4623943" cy="565467"/>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US" sz="1800">
                <a:solidFill>
                  <a:srgbClr val="888888"/>
                </a:solidFill>
                <a:latin typeface="Calibri"/>
                <a:ea typeface="Calibri"/>
                <a:cs typeface="Calibri"/>
                <a:sym typeface="Calibri"/>
              </a:rPr>
              <a:t>‹#›</a:t>
            </a:fld>
            <a:endParaRPr lang="en-US" sz="18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Slide">
    <p:spTree>
      <p:nvGrpSpPr>
        <p:cNvPr id="1" name="Shape 70"/>
        <p:cNvGrpSpPr/>
        <p:nvPr/>
      </p:nvGrpSpPr>
      <p:grpSpPr>
        <a:xfrm>
          <a:off x="0" y="0"/>
          <a:ext cx="0" cy="0"/>
          <a:chOff x="0" y="0"/>
          <a:chExt cx="0" cy="0"/>
        </a:xfrm>
      </p:grpSpPr>
      <p:sp>
        <p:nvSpPr>
          <p:cNvPr id="71" name="Shape 71"/>
          <p:cNvSpPr txBox="1">
            <a:spLocks noGrp="1"/>
          </p:cNvSpPr>
          <p:nvPr>
            <p:ph type="ctrTitle"/>
          </p:nvPr>
        </p:nvSpPr>
        <p:spPr>
          <a:xfrm>
            <a:off x="1507807" y="3505898"/>
            <a:ext cx="17088486" cy="2374963"/>
          </a:xfrm>
          <a:prstGeom prst="rect">
            <a:avLst/>
          </a:prstGeom>
          <a:noFill/>
          <a:ln>
            <a:noFill/>
          </a:ln>
        </p:spPr>
        <p:txBody>
          <a:bodyPr lIns="91425" tIns="91425" rIns="91425" bIns="91425" anchor="t" anchorCtr="0"/>
          <a:lstStyle>
            <a:lvl1pPr marL="0" marR="0" lvl="0" indent="0" algn="l" rtl="0">
              <a:spcBef>
                <a:spcPts val="0"/>
              </a:spcBef>
              <a:buNone/>
              <a:defRPr sz="14800" b="0" i="0" u="none" strike="noStrike" cap="none">
                <a:solidFill>
                  <a:srgbClr val="5AB74D"/>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2" name="Shape 72"/>
          <p:cNvSpPr txBox="1">
            <a:spLocks noGrp="1"/>
          </p:cNvSpPr>
          <p:nvPr>
            <p:ph type="subTitle" idx="1"/>
          </p:nvPr>
        </p:nvSpPr>
        <p:spPr>
          <a:xfrm>
            <a:off x="3015615" y="6333235"/>
            <a:ext cx="14072869" cy="2827337"/>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atin typeface="Calibri"/>
                <a:ea typeface="Calibri"/>
                <a:cs typeface="Calibri"/>
                <a:sym typeface="Calibri"/>
              </a:defRPr>
            </a:lvl1pPr>
            <a:lvl2pPr marL="457200" marR="0" lvl="1" indent="0" algn="l" rtl="0">
              <a:spcBef>
                <a:spcPts val="0"/>
              </a:spcBef>
              <a:buNone/>
              <a:defRPr sz="1800" b="0" i="0" u="none" strike="noStrike" cap="none">
                <a:latin typeface="Calibri"/>
                <a:ea typeface="Calibri"/>
                <a:cs typeface="Calibri"/>
                <a:sym typeface="Calibri"/>
              </a:defRPr>
            </a:lvl2pPr>
            <a:lvl3pPr marL="914400" marR="0" lvl="2" indent="0" algn="l" rtl="0">
              <a:spcBef>
                <a:spcPts val="0"/>
              </a:spcBef>
              <a:buNone/>
              <a:defRPr sz="1800" b="0" i="0" u="none" strike="noStrike" cap="none">
                <a:latin typeface="Calibri"/>
                <a:ea typeface="Calibri"/>
                <a:cs typeface="Calibri"/>
                <a:sym typeface="Calibri"/>
              </a:defRPr>
            </a:lvl3pPr>
            <a:lvl4pPr marL="1371600" marR="0" lvl="3" indent="0" algn="l" rtl="0">
              <a:spcBef>
                <a:spcPts val="0"/>
              </a:spcBef>
              <a:buNone/>
              <a:defRPr sz="1800" b="0" i="0" u="none" strike="noStrike" cap="none">
                <a:latin typeface="Calibri"/>
                <a:ea typeface="Calibri"/>
                <a:cs typeface="Calibri"/>
                <a:sym typeface="Calibri"/>
              </a:defRPr>
            </a:lvl4pPr>
            <a:lvl5pPr marL="1828800" marR="0" lvl="4" indent="0" algn="l" rtl="0">
              <a:spcBef>
                <a:spcPts val="0"/>
              </a:spcBef>
              <a:buNone/>
              <a:defRPr sz="1800" b="0" i="0" u="none" strike="noStrike" cap="none">
                <a:latin typeface="Calibri"/>
                <a:ea typeface="Calibri"/>
                <a:cs typeface="Calibri"/>
                <a:sym typeface="Calibri"/>
              </a:defRPr>
            </a:lvl5pPr>
            <a:lvl6pPr marL="2286000" marR="0" lvl="5" indent="0" algn="l" rtl="0">
              <a:spcBef>
                <a:spcPts val="0"/>
              </a:spcBef>
              <a:buNone/>
              <a:defRPr sz="1800" b="0" i="0" u="none" strike="noStrike" cap="none">
                <a:latin typeface="Calibri"/>
                <a:ea typeface="Calibri"/>
                <a:cs typeface="Calibri"/>
                <a:sym typeface="Calibri"/>
              </a:defRPr>
            </a:lvl6pPr>
            <a:lvl7pPr marL="2743200" marR="0" lvl="6" indent="0" algn="l" rtl="0">
              <a:spcBef>
                <a:spcPts val="0"/>
              </a:spcBef>
              <a:buNone/>
              <a:defRPr sz="1800" b="0" i="0" u="none" strike="noStrike" cap="none">
                <a:latin typeface="Calibri"/>
                <a:ea typeface="Calibri"/>
                <a:cs typeface="Calibri"/>
                <a:sym typeface="Calibri"/>
              </a:defRPr>
            </a:lvl7pPr>
            <a:lvl8pPr marL="3200400" marR="0" lvl="7" indent="0" algn="l" rtl="0">
              <a:spcBef>
                <a:spcPts val="0"/>
              </a:spcBef>
              <a:buNone/>
              <a:defRPr sz="1800" b="0" i="0" u="none" strike="noStrike" cap="none">
                <a:latin typeface="Calibri"/>
                <a:ea typeface="Calibri"/>
                <a:cs typeface="Calibri"/>
                <a:sym typeface="Calibri"/>
              </a:defRPr>
            </a:lvl8pPr>
            <a:lvl9pPr marL="3657600" marR="0" lvl="8" indent="0" algn="l" rtl="0">
              <a:spcBef>
                <a:spcPts val="0"/>
              </a:spcBef>
              <a:buNone/>
              <a:defRPr sz="1800" b="0" i="0" u="none" strike="noStrike" cap="none">
                <a:latin typeface="Calibri"/>
                <a:ea typeface="Calibri"/>
                <a:cs typeface="Calibri"/>
                <a:sym typeface="Calibri"/>
              </a:defRPr>
            </a:lvl9pPr>
          </a:lstStyle>
          <a:p>
            <a:endParaRPr/>
          </a:p>
        </p:txBody>
      </p:sp>
      <p:sp>
        <p:nvSpPr>
          <p:cNvPr id="73" name="Shape 73"/>
          <p:cNvSpPr txBox="1">
            <a:spLocks noGrp="1"/>
          </p:cNvSpPr>
          <p:nvPr>
            <p:ph type="ftr" idx="11"/>
          </p:nvPr>
        </p:nvSpPr>
        <p:spPr>
          <a:xfrm>
            <a:off x="6835393" y="10517696"/>
            <a:ext cx="6433311" cy="565467"/>
          </a:xfrm>
          <a:prstGeom prst="rect">
            <a:avLst/>
          </a:prstGeom>
          <a:noFill/>
          <a:ln>
            <a:noFill/>
          </a:ln>
        </p:spPr>
        <p:txBody>
          <a:bodyPr lIns="91425" tIns="91425" rIns="91425" bIns="91425" anchor="t" anchorCtr="0"/>
          <a:lstStyle>
            <a:lvl1pPr marL="0" marR="0" lvl="0" indent="0" algn="ctr" rtl="0">
              <a:spcBef>
                <a:spcPts val="0"/>
              </a:spcBef>
              <a:buNone/>
              <a:defRPr sz="18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1005204" y="10517696"/>
            <a:ext cx="4623943" cy="565467"/>
          </a:xfrm>
          <a:prstGeom prst="rect">
            <a:avLst/>
          </a:prstGeom>
          <a:noFill/>
          <a:ln>
            <a:noFill/>
          </a:ln>
        </p:spPr>
        <p:txBody>
          <a:bodyPr lIns="91425" tIns="91425" rIns="91425" bIns="91425" anchor="t" anchorCtr="0"/>
          <a:lstStyle>
            <a:lvl1pPr marL="0" marR="0" lvl="0" indent="0" algn="l" rtl="0">
              <a:spcBef>
                <a:spcPts val="0"/>
              </a:spcBef>
              <a:buNone/>
              <a:defRPr sz="18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sldNum" idx="12"/>
          </p:nvPr>
        </p:nvSpPr>
        <p:spPr>
          <a:xfrm>
            <a:off x="14474953" y="10517696"/>
            <a:ext cx="4623943" cy="565467"/>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US" sz="1800">
                <a:solidFill>
                  <a:srgbClr val="888888"/>
                </a:solidFill>
                <a:latin typeface="Calibri"/>
                <a:ea typeface="Calibri"/>
                <a:cs typeface="Calibri"/>
                <a:sym typeface="Calibri"/>
              </a:rPr>
              <a:t>‹#›</a:t>
            </a:fld>
            <a:endParaRPr lang="en-US" sz="18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wo Conten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5283517" y="3832666"/>
            <a:ext cx="9537061" cy="3390264"/>
          </a:xfrm>
          <a:prstGeom prst="rect">
            <a:avLst/>
          </a:prstGeom>
          <a:noFill/>
          <a:ln>
            <a:noFill/>
          </a:ln>
        </p:spPr>
        <p:txBody>
          <a:bodyPr lIns="91425" tIns="91425" rIns="91425" bIns="91425" anchor="t" anchorCtr="0"/>
          <a:lstStyle>
            <a:lvl1pPr marL="0" marR="0" lvl="0" indent="0" algn="l" rtl="0">
              <a:spcBef>
                <a:spcPts val="0"/>
              </a:spcBef>
              <a:buNone/>
              <a:defRPr sz="14800" b="0" i="0" u="none" strike="noStrike" cap="none">
                <a:solidFill>
                  <a:srgbClr val="5AB74D"/>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8" name="Shape 78"/>
          <p:cNvSpPr txBox="1">
            <a:spLocks noGrp="1"/>
          </p:cNvSpPr>
          <p:nvPr>
            <p:ph type="body" idx="1"/>
          </p:nvPr>
        </p:nvSpPr>
        <p:spPr>
          <a:xfrm>
            <a:off x="1005204" y="2601150"/>
            <a:ext cx="8745283" cy="746417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atin typeface="Calibri"/>
                <a:ea typeface="Calibri"/>
                <a:cs typeface="Calibri"/>
                <a:sym typeface="Calibri"/>
              </a:defRPr>
            </a:lvl1pPr>
            <a:lvl2pPr marL="457200" marR="0" lvl="1" indent="0" algn="l" rtl="0">
              <a:spcBef>
                <a:spcPts val="0"/>
              </a:spcBef>
              <a:buNone/>
              <a:defRPr sz="1800" b="0" i="0" u="none" strike="noStrike" cap="none">
                <a:latin typeface="Calibri"/>
                <a:ea typeface="Calibri"/>
                <a:cs typeface="Calibri"/>
                <a:sym typeface="Calibri"/>
              </a:defRPr>
            </a:lvl2pPr>
            <a:lvl3pPr marL="914400" marR="0" lvl="2" indent="0" algn="l" rtl="0">
              <a:spcBef>
                <a:spcPts val="0"/>
              </a:spcBef>
              <a:buNone/>
              <a:defRPr sz="1800" b="0" i="0" u="none" strike="noStrike" cap="none">
                <a:latin typeface="Calibri"/>
                <a:ea typeface="Calibri"/>
                <a:cs typeface="Calibri"/>
                <a:sym typeface="Calibri"/>
              </a:defRPr>
            </a:lvl3pPr>
            <a:lvl4pPr marL="1371600" marR="0" lvl="3" indent="0" algn="l" rtl="0">
              <a:spcBef>
                <a:spcPts val="0"/>
              </a:spcBef>
              <a:buNone/>
              <a:defRPr sz="1800" b="0" i="0" u="none" strike="noStrike" cap="none">
                <a:latin typeface="Calibri"/>
                <a:ea typeface="Calibri"/>
                <a:cs typeface="Calibri"/>
                <a:sym typeface="Calibri"/>
              </a:defRPr>
            </a:lvl4pPr>
            <a:lvl5pPr marL="1828800" marR="0" lvl="4" indent="0" algn="l" rtl="0">
              <a:spcBef>
                <a:spcPts val="0"/>
              </a:spcBef>
              <a:buNone/>
              <a:defRPr sz="1800" b="0" i="0" u="none" strike="noStrike" cap="none">
                <a:latin typeface="Calibri"/>
                <a:ea typeface="Calibri"/>
                <a:cs typeface="Calibri"/>
                <a:sym typeface="Calibri"/>
              </a:defRPr>
            </a:lvl5pPr>
            <a:lvl6pPr marL="2286000" marR="0" lvl="5" indent="0" algn="l" rtl="0">
              <a:spcBef>
                <a:spcPts val="0"/>
              </a:spcBef>
              <a:buNone/>
              <a:defRPr sz="1800" b="0" i="0" u="none" strike="noStrike" cap="none">
                <a:latin typeface="Calibri"/>
                <a:ea typeface="Calibri"/>
                <a:cs typeface="Calibri"/>
                <a:sym typeface="Calibri"/>
              </a:defRPr>
            </a:lvl6pPr>
            <a:lvl7pPr marL="2743200" marR="0" lvl="6" indent="0" algn="l" rtl="0">
              <a:spcBef>
                <a:spcPts val="0"/>
              </a:spcBef>
              <a:buNone/>
              <a:defRPr sz="1800" b="0" i="0" u="none" strike="noStrike" cap="none">
                <a:latin typeface="Calibri"/>
                <a:ea typeface="Calibri"/>
                <a:cs typeface="Calibri"/>
                <a:sym typeface="Calibri"/>
              </a:defRPr>
            </a:lvl7pPr>
            <a:lvl8pPr marL="3200400" marR="0" lvl="7" indent="0" algn="l" rtl="0">
              <a:spcBef>
                <a:spcPts val="0"/>
              </a:spcBef>
              <a:buNone/>
              <a:defRPr sz="1800" b="0" i="0" u="none" strike="noStrike" cap="none">
                <a:latin typeface="Calibri"/>
                <a:ea typeface="Calibri"/>
                <a:cs typeface="Calibri"/>
                <a:sym typeface="Calibri"/>
              </a:defRPr>
            </a:lvl8pPr>
            <a:lvl9pPr marL="3657600" marR="0" lvl="8" indent="0" algn="l" rtl="0">
              <a:spcBef>
                <a:spcPts val="0"/>
              </a:spcBef>
              <a:buNone/>
              <a:defRPr sz="1800" b="0" i="0" u="none" strike="noStrike" cap="none">
                <a:latin typeface="Calibri"/>
                <a:ea typeface="Calibri"/>
                <a:cs typeface="Calibri"/>
                <a:sym typeface="Calibri"/>
              </a:defRPr>
            </a:lvl9pPr>
          </a:lstStyle>
          <a:p>
            <a:endParaRPr/>
          </a:p>
        </p:txBody>
      </p:sp>
      <p:sp>
        <p:nvSpPr>
          <p:cNvPr id="79" name="Shape 79"/>
          <p:cNvSpPr txBox="1">
            <a:spLocks noGrp="1"/>
          </p:cNvSpPr>
          <p:nvPr>
            <p:ph type="body" idx="2"/>
          </p:nvPr>
        </p:nvSpPr>
        <p:spPr>
          <a:xfrm>
            <a:off x="10353610" y="2601150"/>
            <a:ext cx="8745283" cy="746417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atin typeface="Calibri"/>
                <a:ea typeface="Calibri"/>
                <a:cs typeface="Calibri"/>
                <a:sym typeface="Calibri"/>
              </a:defRPr>
            </a:lvl1pPr>
            <a:lvl2pPr marL="457200" marR="0" lvl="1" indent="0" algn="l" rtl="0">
              <a:spcBef>
                <a:spcPts val="0"/>
              </a:spcBef>
              <a:buNone/>
              <a:defRPr sz="1800" b="0" i="0" u="none" strike="noStrike" cap="none">
                <a:latin typeface="Calibri"/>
                <a:ea typeface="Calibri"/>
                <a:cs typeface="Calibri"/>
                <a:sym typeface="Calibri"/>
              </a:defRPr>
            </a:lvl2pPr>
            <a:lvl3pPr marL="914400" marR="0" lvl="2" indent="0" algn="l" rtl="0">
              <a:spcBef>
                <a:spcPts val="0"/>
              </a:spcBef>
              <a:buNone/>
              <a:defRPr sz="1800" b="0" i="0" u="none" strike="noStrike" cap="none">
                <a:latin typeface="Calibri"/>
                <a:ea typeface="Calibri"/>
                <a:cs typeface="Calibri"/>
                <a:sym typeface="Calibri"/>
              </a:defRPr>
            </a:lvl3pPr>
            <a:lvl4pPr marL="1371600" marR="0" lvl="3" indent="0" algn="l" rtl="0">
              <a:spcBef>
                <a:spcPts val="0"/>
              </a:spcBef>
              <a:buNone/>
              <a:defRPr sz="1800" b="0" i="0" u="none" strike="noStrike" cap="none">
                <a:latin typeface="Calibri"/>
                <a:ea typeface="Calibri"/>
                <a:cs typeface="Calibri"/>
                <a:sym typeface="Calibri"/>
              </a:defRPr>
            </a:lvl4pPr>
            <a:lvl5pPr marL="1828800" marR="0" lvl="4" indent="0" algn="l" rtl="0">
              <a:spcBef>
                <a:spcPts val="0"/>
              </a:spcBef>
              <a:buNone/>
              <a:defRPr sz="1800" b="0" i="0" u="none" strike="noStrike" cap="none">
                <a:latin typeface="Calibri"/>
                <a:ea typeface="Calibri"/>
                <a:cs typeface="Calibri"/>
                <a:sym typeface="Calibri"/>
              </a:defRPr>
            </a:lvl5pPr>
            <a:lvl6pPr marL="2286000" marR="0" lvl="5" indent="0" algn="l" rtl="0">
              <a:spcBef>
                <a:spcPts val="0"/>
              </a:spcBef>
              <a:buNone/>
              <a:defRPr sz="1800" b="0" i="0" u="none" strike="noStrike" cap="none">
                <a:latin typeface="Calibri"/>
                <a:ea typeface="Calibri"/>
                <a:cs typeface="Calibri"/>
                <a:sym typeface="Calibri"/>
              </a:defRPr>
            </a:lvl6pPr>
            <a:lvl7pPr marL="2743200" marR="0" lvl="6" indent="0" algn="l" rtl="0">
              <a:spcBef>
                <a:spcPts val="0"/>
              </a:spcBef>
              <a:buNone/>
              <a:defRPr sz="1800" b="0" i="0" u="none" strike="noStrike" cap="none">
                <a:latin typeface="Calibri"/>
                <a:ea typeface="Calibri"/>
                <a:cs typeface="Calibri"/>
                <a:sym typeface="Calibri"/>
              </a:defRPr>
            </a:lvl7pPr>
            <a:lvl8pPr marL="3200400" marR="0" lvl="7" indent="0" algn="l" rtl="0">
              <a:spcBef>
                <a:spcPts val="0"/>
              </a:spcBef>
              <a:buNone/>
              <a:defRPr sz="1800" b="0" i="0" u="none" strike="noStrike" cap="none">
                <a:latin typeface="Calibri"/>
                <a:ea typeface="Calibri"/>
                <a:cs typeface="Calibri"/>
                <a:sym typeface="Calibri"/>
              </a:defRPr>
            </a:lvl8pPr>
            <a:lvl9pPr marL="3657600" marR="0" lvl="8" indent="0" algn="l" rtl="0">
              <a:spcBef>
                <a:spcPts val="0"/>
              </a:spcBef>
              <a:buNone/>
              <a:defRPr sz="1800" b="0" i="0" u="none" strike="noStrike" cap="none">
                <a:latin typeface="Calibri"/>
                <a:ea typeface="Calibri"/>
                <a:cs typeface="Calibri"/>
                <a:sym typeface="Calibri"/>
              </a:defRPr>
            </a:lvl9pPr>
          </a:lstStyle>
          <a:p>
            <a:endParaRPr/>
          </a:p>
        </p:txBody>
      </p:sp>
      <p:sp>
        <p:nvSpPr>
          <p:cNvPr id="80" name="Shape 80"/>
          <p:cNvSpPr txBox="1">
            <a:spLocks noGrp="1"/>
          </p:cNvSpPr>
          <p:nvPr>
            <p:ph type="ftr" idx="11"/>
          </p:nvPr>
        </p:nvSpPr>
        <p:spPr>
          <a:xfrm>
            <a:off x="6835393" y="10517696"/>
            <a:ext cx="6433311" cy="565467"/>
          </a:xfrm>
          <a:prstGeom prst="rect">
            <a:avLst/>
          </a:prstGeom>
          <a:noFill/>
          <a:ln>
            <a:noFill/>
          </a:ln>
        </p:spPr>
        <p:txBody>
          <a:bodyPr lIns="91425" tIns="91425" rIns="91425" bIns="91425" anchor="t" anchorCtr="0"/>
          <a:lstStyle>
            <a:lvl1pPr marL="0" marR="0" lvl="0" indent="0" algn="ctr" rtl="0">
              <a:spcBef>
                <a:spcPts val="0"/>
              </a:spcBef>
              <a:buNone/>
              <a:defRPr sz="18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1005204" y="10517696"/>
            <a:ext cx="4623943" cy="565467"/>
          </a:xfrm>
          <a:prstGeom prst="rect">
            <a:avLst/>
          </a:prstGeom>
          <a:noFill/>
          <a:ln>
            <a:noFill/>
          </a:ln>
        </p:spPr>
        <p:txBody>
          <a:bodyPr lIns="91425" tIns="91425" rIns="91425" bIns="91425" anchor="t" anchorCtr="0"/>
          <a:lstStyle>
            <a:lvl1pPr marL="0" marR="0" lvl="0" indent="0" algn="l" rtl="0">
              <a:spcBef>
                <a:spcPts val="0"/>
              </a:spcBef>
              <a:buNone/>
              <a:defRPr sz="18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14474953" y="10517696"/>
            <a:ext cx="4623943" cy="565467"/>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US" sz="1800">
                <a:solidFill>
                  <a:srgbClr val="888888"/>
                </a:solidFill>
                <a:latin typeface="Calibri"/>
                <a:ea typeface="Calibri"/>
                <a:cs typeface="Calibri"/>
                <a:sym typeface="Calibri"/>
              </a:rPr>
              <a:t>‹#›</a:t>
            </a:fld>
            <a:endParaRPr lang="en-US" sz="18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5283517" y="3832666"/>
            <a:ext cx="9537061" cy="3390264"/>
          </a:xfrm>
          <a:prstGeom prst="rect">
            <a:avLst/>
          </a:prstGeom>
          <a:noFill/>
          <a:ln>
            <a:noFill/>
          </a:ln>
        </p:spPr>
        <p:txBody>
          <a:bodyPr lIns="91425" tIns="91425" rIns="91425" bIns="91425" anchor="t" anchorCtr="0"/>
          <a:lstStyle>
            <a:lvl1pPr marL="0" marR="0" lvl="0" indent="0" algn="l" rtl="0">
              <a:spcBef>
                <a:spcPts val="0"/>
              </a:spcBef>
              <a:buNone/>
              <a:defRPr sz="14800" b="0" i="0" u="none" strike="noStrike" cap="none">
                <a:solidFill>
                  <a:srgbClr val="5AB74D"/>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1005204" y="2601150"/>
            <a:ext cx="18093689" cy="746417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atin typeface="Calibri"/>
                <a:ea typeface="Calibri"/>
                <a:cs typeface="Calibri"/>
                <a:sym typeface="Calibri"/>
              </a:defRPr>
            </a:lvl1pPr>
            <a:lvl2pPr marL="457200" marR="0" lvl="1" indent="0" algn="l" rtl="0">
              <a:spcBef>
                <a:spcPts val="0"/>
              </a:spcBef>
              <a:buNone/>
              <a:defRPr sz="1800" b="0" i="0" u="none" strike="noStrike" cap="none">
                <a:latin typeface="Calibri"/>
                <a:ea typeface="Calibri"/>
                <a:cs typeface="Calibri"/>
                <a:sym typeface="Calibri"/>
              </a:defRPr>
            </a:lvl2pPr>
            <a:lvl3pPr marL="914400" marR="0" lvl="2" indent="0" algn="l" rtl="0">
              <a:spcBef>
                <a:spcPts val="0"/>
              </a:spcBef>
              <a:buNone/>
              <a:defRPr sz="1800" b="0" i="0" u="none" strike="noStrike" cap="none">
                <a:latin typeface="Calibri"/>
                <a:ea typeface="Calibri"/>
                <a:cs typeface="Calibri"/>
                <a:sym typeface="Calibri"/>
              </a:defRPr>
            </a:lvl3pPr>
            <a:lvl4pPr marL="1371600" marR="0" lvl="3" indent="0" algn="l" rtl="0">
              <a:spcBef>
                <a:spcPts val="0"/>
              </a:spcBef>
              <a:buNone/>
              <a:defRPr sz="1800" b="0" i="0" u="none" strike="noStrike" cap="none">
                <a:latin typeface="Calibri"/>
                <a:ea typeface="Calibri"/>
                <a:cs typeface="Calibri"/>
                <a:sym typeface="Calibri"/>
              </a:defRPr>
            </a:lvl4pPr>
            <a:lvl5pPr marL="1828800" marR="0" lvl="4" indent="0" algn="l" rtl="0">
              <a:spcBef>
                <a:spcPts val="0"/>
              </a:spcBef>
              <a:buNone/>
              <a:defRPr sz="1800" b="0" i="0" u="none" strike="noStrike" cap="none">
                <a:latin typeface="Calibri"/>
                <a:ea typeface="Calibri"/>
                <a:cs typeface="Calibri"/>
                <a:sym typeface="Calibri"/>
              </a:defRPr>
            </a:lvl5pPr>
            <a:lvl6pPr marL="2286000" marR="0" lvl="5" indent="0" algn="l" rtl="0">
              <a:spcBef>
                <a:spcPts val="0"/>
              </a:spcBef>
              <a:buNone/>
              <a:defRPr sz="1800" b="0" i="0" u="none" strike="noStrike" cap="none">
                <a:latin typeface="Calibri"/>
                <a:ea typeface="Calibri"/>
                <a:cs typeface="Calibri"/>
                <a:sym typeface="Calibri"/>
              </a:defRPr>
            </a:lvl6pPr>
            <a:lvl7pPr marL="2743200" marR="0" lvl="6" indent="0" algn="l" rtl="0">
              <a:spcBef>
                <a:spcPts val="0"/>
              </a:spcBef>
              <a:buNone/>
              <a:defRPr sz="1800" b="0" i="0" u="none" strike="noStrike" cap="none">
                <a:latin typeface="Calibri"/>
                <a:ea typeface="Calibri"/>
                <a:cs typeface="Calibri"/>
                <a:sym typeface="Calibri"/>
              </a:defRPr>
            </a:lvl7pPr>
            <a:lvl8pPr marL="3200400" marR="0" lvl="7" indent="0" algn="l" rtl="0">
              <a:spcBef>
                <a:spcPts val="0"/>
              </a:spcBef>
              <a:buNone/>
              <a:defRPr sz="1800" b="0" i="0" u="none" strike="noStrike" cap="none">
                <a:latin typeface="Calibri"/>
                <a:ea typeface="Calibri"/>
                <a:cs typeface="Calibri"/>
                <a:sym typeface="Calibri"/>
              </a:defRPr>
            </a:lvl8pPr>
            <a:lvl9pPr marL="3657600" marR="0" lvl="8" indent="0" algn="l" rtl="0">
              <a:spcBef>
                <a:spcPts val="0"/>
              </a:spcBef>
              <a:buNone/>
              <a:defRPr sz="1800" b="0" i="0" u="none" strike="noStrike" cap="none">
                <a:latin typeface="Calibri"/>
                <a:ea typeface="Calibri"/>
                <a:cs typeface="Calibri"/>
                <a:sym typeface="Calibri"/>
              </a:defRPr>
            </a:lvl9pPr>
          </a:lstStyle>
          <a:p>
            <a:endParaRPr/>
          </a:p>
        </p:txBody>
      </p:sp>
      <p:sp>
        <p:nvSpPr>
          <p:cNvPr id="12" name="Shape 12"/>
          <p:cNvSpPr txBox="1">
            <a:spLocks noGrp="1"/>
          </p:cNvSpPr>
          <p:nvPr>
            <p:ph type="ftr" idx="11"/>
          </p:nvPr>
        </p:nvSpPr>
        <p:spPr>
          <a:xfrm>
            <a:off x="6835393" y="10517696"/>
            <a:ext cx="6433311" cy="565467"/>
          </a:xfrm>
          <a:prstGeom prst="rect">
            <a:avLst/>
          </a:prstGeom>
          <a:noFill/>
          <a:ln>
            <a:noFill/>
          </a:ln>
        </p:spPr>
        <p:txBody>
          <a:bodyPr lIns="91425" tIns="91425" rIns="91425" bIns="91425" anchor="t" anchorCtr="0"/>
          <a:lstStyle>
            <a:lvl1pPr marL="0" marR="0" lvl="0" indent="0" algn="ctr" rtl="0">
              <a:spcBef>
                <a:spcPts val="0"/>
              </a:spcBef>
              <a:buNone/>
              <a:defRPr sz="18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dt" idx="10"/>
          </p:nvPr>
        </p:nvSpPr>
        <p:spPr>
          <a:xfrm>
            <a:off x="1005204" y="10517696"/>
            <a:ext cx="4623943" cy="565467"/>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14474953" y="10517696"/>
            <a:ext cx="4623943" cy="565467"/>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US" sz="1800" b="0" i="0" u="none" strike="noStrike" cap="none">
                <a:solidFill>
                  <a:srgbClr val="888888"/>
                </a:solidFill>
                <a:latin typeface="Calibri"/>
                <a:ea typeface="Calibri"/>
                <a:cs typeface="Calibri"/>
                <a:sym typeface="Calibri"/>
              </a:rPr>
              <a:t>‹#›</a:t>
            </a:fld>
            <a:endParaRPr lang="en-US" sz="18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p:nvPr/>
        </p:nvSpPr>
        <p:spPr>
          <a:xfrm flipH="1">
            <a:off x="0" y="0"/>
            <a:ext cx="20104100" cy="11309349"/>
          </a:xfrm>
          <a:prstGeom prst="rect">
            <a:avLst/>
          </a:prstGeom>
          <a:solidFill>
            <a:srgbClr val="2F85D1"/>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89" name="Shape 89"/>
          <p:cNvSpPr txBox="1">
            <a:spLocks noGrp="1"/>
          </p:cNvSpPr>
          <p:nvPr>
            <p:ph type="title"/>
          </p:nvPr>
        </p:nvSpPr>
        <p:spPr>
          <a:xfrm>
            <a:off x="5060950" y="3832666"/>
            <a:ext cx="9982199" cy="3398365"/>
          </a:xfrm>
          <a:prstGeom prst="rect">
            <a:avLst/>
          </a:prstGeom>
          <a:noFill/>
          <a:ln>
            <a:noFill/>
          </a:ln>
        </p:spPr>
        <p:txBody>
          <a:bodyPr lIns="0" tIns="0" rIns="0" bIns="0" anchor="t" anchorCtr="0">
            <a:noAutofit/>
          </a:bodyPr>
          <a:lstStyle/>
          <a:p>
            <a:pPr marL="635" marR="0" lvl="0" indent="-635" algn="ctr" rtl="0">
              <a:lnSpc>
                <a:spcPct val="100000"/>
              </a:lnSpc>
              <a:spcBef>
                <a:spcPts val="0"/>
              </a:spcBef>
              <a:spcAft>
                <a:spcPts val="0"/>
              </a:spcAft>
              <a:buSzPct val="25000"/>
              <a:buNone/>
            </a:pPr>
            <a:r>
              <a:rPr lang="en-US" sz="14800" b="0" i="0" u="none" strike="noStrike" cap="none">
                <a:solidFill>
                  <a:srgbClr val="FFFFFF"/>
                </a:solidFill>
                <a:latin typeface="Arial"/>
                <a:ea typeface="Arial"/>
                <a:cs typeface="Arial"/>
                <a:sym typeface="Arial"/>
              </a:rPr>
              <a:t>Visi-Prime</a:t>
            </a:r>
          </a:p>
          <a:p>
            <a:pPr marL="635" marR="0" lvl="0" indent="-635" algn="ctr" rtl="0">
              <a:lnSpc>
                <a:spcPct val="100000"/>
              </a:lnSpc>
              <a:spcBef>
                <a:spcPts val="2775"/>
              </a:spcBef>
              <a:buSzPct val="25000"/>
              <a:buNone/>
            </a:pPr>
            <a:r>
              <a:rPr lang="en-US" sz="4950" b="0" i="0" u="none" strike="noStrike" cap="none">
                <a:solidFill>
                  <a:srgbClr val="FFFFFF"/>
                </a:solidFill>
                <a:latin typeface="Arial"/>
                <a:ea typeface="Arial"/>
                <a:cs typeface="Arial"/>
                <a:sym typeface="Arial"/>
              </a:rPr>
              <a:t>See the world at its brightest!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Shape 244" descr="13.jpg"/>
          <p:cNvPicPr preferRelativeResize="0"/>
          <p:nvPr/>
        </p:nvPicPr>
        <p:blipFill rotWithShape="1">
          <a:blip r:embed="rId3">
            <a:alphaModFix/>
          </a:blip>
          <a:srcRect/>
          <a:stretch/>
        </p:blipFill>
        <p:spPr>
          <a:xfrm>
            <a:off x="0" y="0"/>
            <a:ext cx="20104100" cy="11308555"/>
          </a:xfrm>
          <a:prstGeom prst="rect">
            <a:avLst/>
          </a:prstGeom>
          <a:noFill/>
          <a:ln>
            <a:noFill/>
          </a:ln>
        </p:spPr>
      </p:pic>
      <p:sp>
        <p:nvSpPr>
          <p:cNvPr id="245" name="Shape 245"/>
          <p:cNvSpPr txBox="1">
            <a:spLocks noGrp="1"/>
          </p:cNvSpPr>
          <p:nvPr>
            <p:ph type="title"/>
          </p:nvPr>
        </p:nvSpPr>
        <p:spPr>
          <a:xfrm>
            <a:off x="1662707" y="2989226"/>
            <a:ext cx="8465543" cy="1777409"/>
          </a:xfrm>
          <a:prstGeom prst="rect">
            <a:avLst/>
          </a:prstGeom>
          <a:noFill/>
          <a:ln>
            <a:noFill/>
          </a:ln>
        </p:spPr>
        <p:txBody>
          <a:bodyPr lIns="0" tIns="0" rIns="0" bIns="0" anchor="t" anchorCtr="0">
            <a:noAutofit/>
          </a:bodyPr>
          <a:lstStyle/>
          <a:p>
            <a:pPr marL="12700" marR="0" lvl="0" indent="0" algn="l" rtl="0">
              <a:lnSpc>
                <a:spcPct val="100000"/>
              </a:lnSpc>
              <a:spcBef>
                <a:spcPts val="0"/>
              </a:spcBef>
              <a:buSzPct val="25000"/>
              <a:buNone/>
            </a:pPr>
            <a:r>
              <a:rPr lang="en-US" sz="11550" b="0" i="0" u="none" strike="noStrike" cap="none">
                <a:solidFill>
                  <a:srgbClr val="404040"/>
                </a:solidFill>
                <a:latin typeface="Arial"/>
                <a:ea typeface="Arial"/>
                <a:cs typeface="Arial"/>
                <a:sym typeface="Arial"/>
              </a:rPr>
              <a:t>Visi-Prime</a:t>
            </a:r>
          </a:p>
        </p:txBody>
      </p:sp>
      <p:sp>
        <p:nvSpPr>
          <p:cNvPr id="246" name="Shape 246"/>
          <p:cNvSpPr txBox="1"/>
          <p:nvPr/>
        </p:nvSpPr>
        <p:spPr>
          <a:xfrm>
            <a:off x="1662702" y="6260669"/>
            <a:ext cx="7300595" cy="4034693"/>
          </a:xfrm>
          <a:prstGeom prst="rect">
            <a:avLst/>
          </a:prstGeom>
          <a:noFill/>
          <a:ln>
            <a:noFill/>
          </a:ln>
        </p:spPr>
        <p:txBody>
          <a:bodyPr lIns="0" tIns="0" rIns="0" bIns="0" anchor="t" anchorCtr="0">
            <a:noAutofit/>
          </a:bodyPr>
          <a:lstStyle/>
          <a:p>
            <a:pPr marL="12700" marR="5080" lvl="0" indent="0" algn="l" rtl="0">
              <a:lnSpc>
                <a:spcPct val="111000"/>
              </a:lnSpc>
              <a:spcBef>
                <a:spcPts val="0"/>
              </a:spcBef>
              <a:buSzPct val="25000"/>
              <a:buNone/>
            </a:pPr>
            <a:r>
              <a:rPr lang="en-US" sz="4800">
                <a:solidFill>
                  <a:srgbClr val="404040"/>
                </a:solidFill>
                <a:latin typeface="Arial"/>
                <a:ea typeface="Arial"/>
                <a:cs typeface="Arial"/>
                <a:sym typeface="Arial"/>
              </a:rPr>
              <a:t>As a dietary supplement, take one capsule daily, or as recommended by your health care practitioner.</a:t>
            </a:r>
          </a:p>
        </p:txBody>
      </p:sp>
      <p:sp>
        <p:nvSpPr>
          <p:cNvPr id="247" name="Shape 247"/>
          <p:cNvSpPr txBox="1"/>
          <p:nvPr/>
        </p:nvSpPr>
        <p:spPr>
          <a:xfrm>
            <a:off x="1683653" y="5252253"/>
            <a:ext cx="4558395" cy="438581"/>
          </a:xfrm>
          <a:prstGeom prst="rect">
            <a:avLst/>
          </a:prstGeom>
          <a:noFill/>
          <a:ln>
            <a:noFill/>
          </a:ln>
        </p:spPr>
        <p:txBody>
          <a:bodyPr lIns="0" tIns="0" rIns="0" bIns="0" anchor="t" anchorCtr="0">
            <a:noAutofit/>
          </a:bodyPr>
          <a:lstStyle/>
          <a:p>
            <a:pPr marL="12700" marR="0" lvl="0" indent="0" algn="l" rtl="0">
              <a:lnSpc>
                <a:spcPct val="100000"/>
              </a:lnSpc>
              <a:spcBef>
                <a:spcPts val="0"/>
              </a:spcBef>
              <a:buSzPct val="25000"/>
              <a:buNone/>
            </a:pPr>
            <a:r>
              <a:rPr lang="en-US" sz="2850">
                <a:solidFill>
                  <a:srgbClr val="595959"/>
                </a:solidFill>
                <a:latin typeface="Arial"/>
                <a:ea typeface="Arial"/>
                <a:cs typeface="Arial"/>
                <a:sym typeface="Arial"/>
              </a:rPr>
              <a:t>Directions: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p:nvPr/>
        </p:nvSpPr>
        <p:spPr>
          <a:xfrm flipH="1">
            <a:off x="0" y="0"/>
            <a:ext cx="20104100" cy="11309349"/>
          </a:xfrm>
          <a:prstGeom prst="rect">
            <a:avLst/>
          </a:prstGeom>
          <a:solidFill>
            <a:srgbClr val="2F85D1"/>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253" name="Shape 253" descr="LogoCoralClub.png"/>
          <p:cNvPicPr preferRelativeResize="0"/>
          <p:nvPr/>
        </p:nvPicPr>
        <p:blipFill rotWithShape="1">
          <a:blip r:embed="rId3">
            <a:alphaModFix/>
          </a:blip>
          <a:srcRect/>
          <a:stretch/>
        </p:blipFill>
        <p:spPr>
          <a:xfrm>
            <a:off x="8589010" y="4234307"/>
            <a:ext cx="2926079" cy="284073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Shape 95" descr="2.jpg"/>
          <p:cNvPicPr preferRelativeResize="0"/>
          <p:nvPr/>
        </p:nvPicPr>
        <p:blipFill rotWithShape="1">
          <a:blip r:embed="rId3">
            <a:alphaModFix/>
          </a:blip>
          <a:srcRect/>
          <a:stretch/>
        </p:blipFill>
        <p:spPr>
          <a:xfrm>
            <a:off x="0" y="0"/>
            <a:ext cx="20104100" cy="11308555"/>
          </a:xfrm>
          <a:prstGeom prst="rect">
            <a:avLst/>
          </a:prstGeom>
          <a:noFill/>
          <a:ln>
            <a:noFill/>
          </a:ln>
        </p:spPr>
      </p:pic>
      <p:sp>
        <p:nvSpPr>
          <p:cNvPr id="96" name="Shape 96"/>
          <p:cNvSpPr txBox="1">
            <a:spLocks noGrp="1"/>
          </p:cNvSpPr>
          <p:nvPr>
            <p:ph type="title"/>
          </p:nvPr>
        </p:nvSpPr>
        <p:spPr>
          <a:xfrm>
            <a:off x="12033250" y="3992287"/>
            <a:ext cx="6172199" cy="2831865"/>
          </a:xfrm>
          <a:prstGeom prst="rect">
            <a:avLst/>
          </a:prstGeom>
          <a:noFill/>
          <a:ln>
            <a:noFill/>
          </a:ln>
        </p:spPr>
        <p:txBody>
          <a:bodyPr lIns="0" tIns="0" rIns="0" bIns="0" anchor="t" anchorCtr="0">
            <a:noAutofit/>
          </a:bodyPr>
          <a:lstStyle/>
          <a:p>
            <a:pPr marL="12700" marR="5080" lvl="0" indent="0" algn="l" rtl="0">
              <a:lnSpc>
                <a:spcPct val="106300"/>
              </a:lnSpc>
              <a:spcBef>
                <a:spcPts val="0"/>
              </a:spcBef>
              <a:buSzPct val="25000"/>
              <a:buNone/>
            </a:pPr>
            <a:r>
              <a:rPr lang="en-US" sz="9000" b="0" i="0" u="none" strike="noStrike" cap="none">
                <a:solidFill>
                  <a:srgbClr val="404040"/>
                </a:solidFill>
                <a:latin typeface="Arial"/>
                <a:ea typeface="Arial"/>
                <a:cs typeface="Arial"/>
                <a:sym typeface="Arial"/>
              </a:rPr>
              <a:t>Sight and Vision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Shape 102" descr="3.jpg"/>
          <p:cNvPicPr preferRelativeResize="0"/>
          <p:nvPr/>
        </p:nvPicPr>
        <p:blipFill rotWithShape="1">
          <a:blip r:embed="rId3">
            <a:alphaModFix/>
          </a:blip>
          <a:srcRect/>
          <a:stretch/>
        </p:blipFill>
        <p:spPr>
          <a:xfrm>
            <a:off x="0" y="0"/>
            <a:ext cx="20104100" cy="11308555"/>
          </a:xfrm>
          <a:prstGeom prst="rect">
            <a:avLst/>
          </a:prstGeom>
          <a:noFill/>
          <a:ln>
            <a:noFill/>
          </a:ln>
        </p:spPr>
      </p:pic>
      <p:sp>
        <p:nvSpPr>
          <p:cNvPr id="103" name="Shape 103"/>
          <p:cNvSpPr txBox="1">
            <a:spLocks noGrp="1"/>
          </p:cNvSpPr>
          <p:nvPr>
            <p:ph type="title"/>
          </p:nvPr>
        </p:nvSpPr>
        <p:spPr>
          <a:xfrm>
            <a:off x="1683653" y="3992287"/>
            <a:ext cx="8749395" cy="2936187"/>
          </a:xfrm>
          <a:prstGeom prst="rect">
            <a:avLst/>
          </a:prstGeom>
          <a:noFill/>
          <a:ln>
            <a:noFill/>
          </a:ln>
        </p:spPr>
        <p:txBody>
          <a:bodyPr lIns="0" tIns="0" rIns="0" bIns="0" anchor="t" anchorCtr="0">
            <a:noAutofit/>
          </a:bodyPr>
          <a:lstStyle/>
          <a:p>
            <a:pPr marL="12700" marR="5080" lvl="0" indent="0" algn="l" rtl="0">
              <a:lnSpc>
                <a:spcPct val="106300"/>
              </a:lnSpc>
              <a:spcBef>
                <a:spcPts val="0"/>
              </a:spcBef>
              <a:buSzPct val="25000"/>
              <a:buNone/>
            </a:pPr>
            <a:r>
              <a:rPr lang="en-US" sz="9000" b="0" i="0" u="none" strike="noStrike" cap="none">
                <a:solidFill>
                  <a:srgbClr val="404040"/>
                </a:solidFill>
                <a:latin typeface="Arial"/>
                <a:ea typeface="Arial"/>
                <a:cs typeface="Arial"/>
                <a:sym typeface="Arial"/>
              </a:rPr>
              <a:t>Importance of eye 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Shape 109" descr="5.jpg"/>
          <p:cNvPicPr preferRelativeResize="0"/>
          <p:nvPr/>
        </p:nvPicPr>
        <p:blipFill rotWithShape="1">
          <a:blip r:embed="rId3">
            <a:alphaModFix/>
          </a:blip>
          <a:srcRect/>
          <a:stretch/>
        </p:blipFill>
        <p:spPr>
          <a:xfrm>
            <a:off x="0" y="0"/>
            <a:ext cx="20104100" cy="11308555"/>
          </a:xfrm>
          <a:prstGeom prst="rect">
            <a:avLst/>
          </a:prstGeom>
          <a:noFill/>
          <a:ln>
            <a:noFill/>
          </a:ln>
        </p:spPr>
      </p:pic>
      <p:sp>
        <p:nvSpPr>
          <p:cNvPr id="110" name="Shape 110"/>
          <p:cNvSpPr txBox="1">
            <a:spLocks noGrp="1"/>
          </p:cNvSpPr>
          <p:nvPr>
            <p:ph type="title"/>
          </p:nvPr>
        </p:nvSpPr>
        <p:spPr>
          <a:xfrm>
            <a:off x="2888649" y="4812141"/>
            <a:ext cx="14326801" cy="1406525"/>
          </a:xfrm>
          <a:prstGeom prst="rect">
            <a:avLst/>
          </a:prstGeom>
          <a:noFill/>
          <a:ln>
            <a:noFill/>
          </a:ln>
        </p:spPr>
        <p:txBody>
          <a:bodyPr lIns="0" tIns="0" rIns="0" bIns="0" anchor="t" anchorCtr="0">
            <a:noAutofit/>
          </a:bodyPr>
          <a:lstStyle/>
          <a:p>
            <a:pPr marL="12700" marR="0" lvl="0" indent="0" algn="ctr" rtl="0">
              <a:lnSpc>
                <a:spcPct val="100000"/>
              </a:lnSpc>
              <a:spcBef>
                <a:spcPts val="0"/>
              </a:spcBef>
              <a:buSzPct val="25000"/>
              <a:buNone/>
            </a:pPr>
            <a:r>
              <a:rPr lang="en-US" sz="9000" b="0" i="0" u="none" strike="noStrike" cap="none">
                <a:solidFill>
                  <a:srgbClr val="FFFFFF"/>
                </a:solidFill>
                <a:latin typeface="Arial"/>
                <a:ea typeface="Arial"/>
                <a:cs typeface="Arial"/>
                <a:sym typeface="Arial"/>
              </a:rPr>
              <a:t>Our reality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Shape 116" descr="4.jpg"/>
          <p:cNvPicPr preferRelativeResize="0"/>
          <p:nvPr/>
        </p:nvPicPr>
        <p:blipFill rotWithShape="1">
          <a:blip r:embed="rId3">
            <a:alphaModFix/>
          </a:blip>
          <a:srcRect/>
          <a:stretch/>
        </p:blipFill>
        <p:spPr>
          <a:xfrm>
            <a:off x="0" y="0"/>
            <a:ext cx="20104100" cy="11308555"/>
          </a:xfrm>
          <a:prstGeom prst="rect">
            <a:avLst/>
          </a:prstGeom>
          <a:noFill/>
          <a:ln>
            <a:noFill/>
          </a:ln>
        </p:spPr>
      </p:pic>
      <p:sp>
        <p:nvSpPr>
          <p:cNvPr id="117" name="Shape 117"/>
          <p:cNvSpPr txBox="1">
            <a:spLocks noGrp="1"/>
          </p:cNvSpPr>
          <p:nvPr>
            <p:ph type="title"/>
          </p:nvPr>
        </p:nvSpPr>
        <p:spPr>
          <a:xfrm>
            <a:off x="984250" y="4186183"/>
            <a:ext cx="7530195" cy="2936187"/>
          </a:xfrm>
          <a:prstGeom prst="rect">
            <a:avLst/>
          </a:prstGeom>
          <a:noFill/>
          <a:ln>
            <a:noFill/>
          </a:ln>
        </p:spPr>
        <p:txBody>
          <a:bodyPr lIns="0" tIns="0" rIns="0" bIns="0" anchor="t" anchorCtr="0">
            <a:noAutofit/>
          </a:bodyPr>
          <a:lstStyle/>
          <a:p>
            <a:pPr marL="12700" marR="5080" lvl="0" indent="0" algn="l" rtl="0">
              <a:lnSpc>
                <a:spcPct val="106300"/>
              </a:lnSpc>
              <a:spcBef>
                <a:spcPts val="0"/>
              </a:spcBef>
              <a:buSzPct val="25000"/>
              <a:buNone/>
            </a:pPr>
            <a:r>
              <a:rPr lang="en-US" sz="9000" b="0" i="0" u="none" strike="noStrike" cap="none">
                <a:solidFill>
                  <a:srgbClr val="404040"/>
                </a:solidFill>
                <a:latin typeface="Arial"/>
                <a:ea typeface="Arial"/>
                <a:cs typeface="Arial"/>
                <a:sym typeface="Arial"/>
              </a:rPr>
              <a:t>What are the reasons?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Shape 123" descr="8.jpg"/>
          <p:cNvPicPr preferRelativeResize="0"/>
          <p:nvPr/>
        </p:nvPicPr>
        <p:blipFill rotWithShape="1">
          <a:blip r:embed="rId3">
            <a:alphaModFix/>
          </a:blip>
          <a:srcRect/>
          <a:stretch/>
        </p:blipFill>
        <p:spPr>
          <a:xfrm>
            <a:off x="0" y="0"/>
            <a:ext cx="20104100" cy="11308555"/>
          </a:xfrm>
          <a:prstGeom prst="rect">
            <a:avLst/>
          </a:prstGeom>
          <a:noFill/>
          <a:ln>
            <a:noFill/>
          </a:ln>
        </p:spPr>
      </p:pic>
      <p:sp>
        <p:nvSpPr>
          <p:cNvPr id="124" name="Shape 124"/>
          <p:cNvSpPr txBox="1">
            <a:spLocks noGrp="1"/>
          </p:cNvSpPr>
          <p:nvPr>
            <p:ph type="title"/>
          </p:nvPr>
        </p:nvSpPr>
        <p:spPr>
          <a:xfrm>
            <a:off x="8557142" y="3992287"/>
            <a:ext cx="9114907" cy="4404283"/>
          </a:xfrm>
          <a:prstGeom prst="rect">
            <a:avLst/>
          </a:prstGeom>
          <a:noFill/>
          <a:ln>
            <a:noFill/>
          </a:ln>
        </p:spPr>
        <p:txBody>
          <a:bodyPr lIns="0" tIns="0" rIns="0" bIns="0" anchor="t" anchorCtr="0">
            <a:noAutofit/>
          </a:bodyPr>
          <a:lstStyle/>
          <a:p>
            <a:pPr marL="12700" marR="5080" lvl="0" indent="0" algn="l" rtl="0">
              <a:lnSpc>
                <a:spcPct val="106300"/>
              </a:lnSpc>
              <a:spcBef>
                <a:spcPts val="0"/>
              </a:spcBef>
              <a:buSzPct val="25000"/>
              <a:buNone/>
            </a:pPr>
            <a:r>
              <a:rPr lang="en-US" sz="9000" b="0" i="0" u="none" strike="noStrike" cap="none">
                <a:solidFill>
                  <a:srgbClr val="3F3F3F"/>
                </a:solidFill>
                <a:latin typeface="Arial"/>
                <a:ea typeface="Arial"/>
                <a:cs typeface="Arial"/>
                <a:sym typeface="Arial"/>
              </a:rPr>
              <a:t>Nutritional Supplement for your vision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Shape 130" descr="10.jpg"/>
          <p:cNvPicPr preferRelativeResize="0"/>
          <p:nvPr/>
        </p:nvPicPr>
        <p:blipFill rotWithShape="1">
          <a:blip r:embed="rId3">
            <a:alphaModFix/>
          </a:blip>
          <a:srcRect/>
          <a:stretch/>
        </p:blipFill>
        <p:spPr>
          <a:xfrm>
            <a:off x="6726" y="0"/>
            <a:ext cx="20097374" cy="11309349"/>
          </a:xfrm>
          <a:prstGeom prst="rect">
            <a:avLst/>
          </a:prstGeom>
          <a:noFill/>
          <a:ln>
            <a:noFill/>
          </a:ln>
        </p:spPr>
      </p:pic>
      <p:sp>
        <p:nvSpPr>
          <p:cNvPr id="131" name="Shape 131"/>
          <p:cNvSpPr/>
          <p:nvPr/>
        </p:nvSpPr>
        <p:spPr>
          <a:xfrm>
            <a:off x="6604011" y="7205742"/>
            <a:ext cx="1817370" cy="1817370"/>
          </a:xfrm>
          <a:custGeom>
            <a:avLst/>
            <a:gdLst/>
            <a:ahLst/>
            <a:cxnLst/>
            <a:rect l="0" t="0" r="0" b="0"/>
            <a:pathLst>
              <a:path w="120000" h="120000" extrusionOk="0">
                <a:moveTo>
                  <a:pt x="119978" y="59989"/>
                </a:moveTo>
                <a:lnTo>
                  <a:pt x="119895" y="63175"/>
                </a:lnTo>
                <a:lnTo>
                  <a:pt x="119648" y="66318"/>
                </a:lnTo>
                <a:lnTo>
                  <a:pt x="119242" y="69413"/>
                </a:lnTo>
                <a:lnTo>
                  <a:pt x="118681" y="72456"/>
                </a:lnTo>
                <a:lnTo>
                  <a:pt x="117968" y="75444"/>
                </a:lnTo>
                <a:lnTo>
                  <a:pt x="117109" y="78372"/>
                </a:lnTo>
                <a:lnTo>
                  <a:pt x="116107" y="81236"/>
                </a:lnTo>
                <a:lnTo>
                  <a:pt x="114966" y="84032"/>
                </a:lnTo>
                <a:lnTo>
                  <a:pt x="113690" y="86755"/>
                </a:lnTo>
                <a:lnTo>
                  <a:pt x="112284" y="89402"/>
                </a:lnTo>
                <a:lnTo>
                  <a:pt x="110752" y="91968"/>
                </a:lnTo>
                <a:lnTo>
                  <a:pt x="109098" y="94450"/>
                </a:lnTo>
                <a:lnTo>
                  <a:pt x="107326" y="96842"/>
                </a:lnTo>
                <a:lnTo>
                  <a:pt x="105440" y="99142"/>
                </a:lnTo>
                <a:lnTo>
                  <a:pt x="103445" y="101344"/>
                </a:lnTo>
                <a:lnTo>
                  <a:pt x="101344" y="103445"/>
                </a:lnTo>
                <a:lnTo>
                  <a:pt x="99142" y="105441"/>
                </a:lnTo>
                <a:lnTo>
                  <a:pt x="96842" y="107326"/>
                </a:lnTo>
                <a:lnTo>
                  <a:pt x="94449" y="109098"/>
                </a:lnTo>
                <a:lnTo>
                  <a:pt x="91968" y="110752"/>
                </a:lnTo>
                <a:lnTo>
                  <a:pt x="89402" y="112284"/>
                </a:lnTo>
                <a:lnTo>
                  <a:pt x="86755" y="113690"/>
                </a:lnTo>
                <a:lnTo>
                  <a:pt x="84031" y="114966"/>
                </a:lnTo>
                <a:lnTo>
                  <a:pt x="81236" y="116107"/>
                </a:lnTo>
                <a:lnTo>
                  <a:pt x="78372" y="117109"/>
                </a:lnTo>
                <a:lnTo>
                  <a:pt x="75444" y="117968"/>
                </a:lnTo>
                <a:lnTo>
                  <a:pt x="72456" y="118681"/>
                </a:lnTo>
                <a:lnTo>
                  <a:pt x="69412" y="119242"/>
                </a:lnTo>
                <a:lnTo>
                  <a:pt x="66317" y="119648"/>
                </a:lnTo>
                <a:lnTo>
                  <a:pt x="63174" y="119895"/>
                </a:lnTo>
                <a:lnTo>
                  <a:pt x="59988" y="119978"/>
                </a:lnTo>
                <a:lnTo>
                  <a:pt x="56802" y="119895"/>
                </a:lnTo>
                <a:lnTo>
                  <a:pt x="53660" y="119648"/>
                </a:lnTo>
                <a:lnTo>
                  <a:pt x="50565" y="119242"/>
                </a:lnTo>
                <a:lnTo>
                  <a:pt x="47521" y="118681"/>
                </a:lnTo>
                <a:lnTo>
                  <a:pt x="44533" y="117968"/>
                </a:lnTo>
                <a:lnTo>
                  <a:pt x="41605" y="117109"/>
                </a:lnTo>
                <a:lnTo>
                  <a:pt x="38741" y="116107"/>
                </a:lnTo>
                <a:lnTo>
                  <a:pt x="35946" y="114966"/>
                </a:lnTo>
                <a:lnTo>
                  <a:pt x="33222" y="113690"/>
                </a:lnTo>
                <a:lnTo>
                  <a:pt x="30575" y="112284"/>
                </a:lnTo>
                <a:lnTo>
                  <a:pt x="28009" y="110752"/>
                </a:lnTo>
                <a:lnTo>
                  <a:pt x="25527" y="109098"/>
                </a:lnTo>
                <a:lnTo>
                  <a:pt x="23135" y="107326"/>
                </a:lnTo>
                <a:lnTo>
                  <a:pt x="20835" y="105441"/>
                </a:lnTo>
                <a:lnTo>
                  <a:pt x="18633" y="103445"/>
                </a:lnTo>
                <a:lnTo>
                  <a:pt x="16532" y="101344"/>
                </a:lnTo>
                <a:lnTo>
                  <a:pt x="14537" y="99142"/>
                </a:lnTo>
                <a:lnTo>
                  <a:pt x="12651" y="96842"/>
                </a:lnTo>
                <a:lnTo>
                  <a:pt x="10879" y="94450"/>
                </a:lnTo>
                <a:lnTo>
                  <a:pt x="9225" y="91968"/>
                </a:lnTo>
                <a:lnTo>
                  <a:pt x="7693" y="89402"/>
                </a:lnTo>
                <a:lnTo>
                  <a:pt x="6287" y="86755"/>
                </a:lnTo>
                <a:lnTo>
                  <a:pt x="5012" y="84032"/>
                </a:lnTo>
                <a:lnTo>
                  <a:pt x="3871" y="81236"/>
                </a:lnTo>
                <a:lnTo>
                  <a:pt x="2869" y="78372"/>
                </a:lnTo>
                <a:lnTo>
                  <a:pt x="2009" y="75444"/>
                </a:lnTo>
                <a:lnTo>
                  <a:pt x="1297" y="72456"/>
                </a:lnTo>
                <a:lnTo>
                  <a:pt x="735" y="69413"/>
                </a:lnTo>
                <a:lnTo>
                  <a:pt x="329" y="66318"/>
                </a:lnTo>
                <a:lnTo>
                  <a:pt x="83" y="63175"/>
                </a:lnTo>
                <a:lnTo>
                  <a:pt x="0" y="59989"/>
                </a:lnTo>
                <a:lnTo>
                  <a:pt x="83" y="56803"/>
                </a:lnTo>
                <a:lnTo>
                  <a:pt x="329" y="53660"/>
                </a:lnTo>
                <a:lnTo>
                  <a:pt x="735" y="50565"/>
                </a:lnTo>
                <a:lnTo>
                  <a:pt x="1297" y="47522"/>
                </a:lnTo>
                <a:lnTo>
                  <a:pt x="2009" y="44534"/>
                </a:lnTo>
                <a:lnTo>
                  <a:pt x="2869" y="41606"/>
                </a:lnTo>
                <a:lnTo>
                  <a:pt x="3871" y="38742"/>
                </a:lnTo>
                <a:lnTo>
                  <a:pt x="5012" y="35946"/>
                </a:lnTo>
                <a:lnTo>
                  <a:pt x="6287" y="33223"/>
                </a:lnTo>
                <a:lnTo>
                  <a:pt x="7693" y="30576"/>
                </a:lnTo>
                <a:lnTo>
                  <a:pt x="9225" y="28009"/>
                </a:lnTo>
                <a:lnTo>
                  <a:pt x="10879" y="25528"/>
                </a:lnTo>
                <a:lnTo>
                  <a:pt x="12651" y="23135"/>
                </a:lnTo>
                <a:lnTo>
                  <a:pt x="14537" y="20836"/>
                </a:lnTo>
                <a:lnTo>
                  <a:pt x="16532" y="18633"/>
                </a:lnTo>
                <a:lnTo>
                  <a:pt x="18633" y="16532"/>
                </a:lnTo>
                <a:lnTo>
                  <a:pt x="20835" y="14537"/>
                </a:lnTo>
                <a:lnTo>
                  <a:pt x="23135" y="12651"/>
                </a:lnTo>
                <a:lnTo>
                  <a:pt x="25527" y="10879"/>
                </a:lnTo>
                <a:lnTo>
                  <a:pt x="28009" y="9225"/>
                </a:lnTo>
                <a:lnTo>
                  <a:pt x="30575" y="7693"/>
                </a:lnTo>
                <a:lnTo>
                  <a:pt x="33222" y="6287"/>
                </a:lnTo>
                <a:lnTo>
                  <a:pt x="35946" y="5012"/>
                </a:lnTo>
                <a:lnTo>
                  <a:pt x="38741" y="3871"/>
                </a:lnTo>
                <a:lnTo>
                  <a:pt x="41605" y="2869"/>
                </a:lnTo>
                <a:lnTo>
                  <a:pt x="44533" y="2009"/>
                </a:lnTo>
                <a:lnTo>
                  <a:pt x="47521" y="1297"/>
                </a:lnTo>
                <a:lnTo>
                  <a:pt x="50565" y="735"/>
                </a:lnTo>
                <a:lnTo>
                  <a:pt x="53660" y="329"/>
                </a:lnTo>
                <a:lnTo>
                  <a:pt x="56802" y="83"/>
                </a:lnTo>
                <a:lnTo>
                  <a:pt x="59988" y="0"/>
                </a:lnTo>
                <a:lnTo>
                  <a:pt x="63174" y="83"/>
                </a:lnTo>
                <a:lnTo>
                  <a:pt x="66317" y="329"/>
                </a:lnTo>
                <a:lnTo>
                  <a:pt x="69412" y="735"/>
                </a:lnTo>
                <a:lnTo>
                  <a:pt x="72456" y="1297"/>
                </a:lnTo>
                <a:lnTo>
                  <a:pt x="75444" y="2009"/>
                </a:lnTo>
                <a:lnTo>
                  <a:pt x="78372" y="2869"/>
                </a:lnTo>
                <a:lnTo>
                  <a:pt x="81236" y="3871"/>
                </a:lnTo>
                <a:lnTo>
                  <a:pt x="84031" y="5012"/>
                </a:lnTo>
                <a:lnTo>
                  <a:pt x="86755" y="6287"/>
                </a:lnTo>
                <a:lnTo>
                  <a:pt x="89402" y="7693"/>
                </a:lnTo>
                <a:lnTo>
                  <a:pt x="91968" y="9225"/>
                </a:lnTo>
                <a:lnTo>
                  <a:pt x="94449" y="10879"/>
                </a:lnTo>
                <a:lnTo>
                  <a:pt x="96842" y="12651"/>
                </a:lnTo>
                <a:lnTo>
                  <a:pt x="99142" y="14537"/>
                </a:lnTo>
                <a:lnTo>
                  <a:pt x="101344" y="16532"/>
                </a:lnTo>
                <a:lnTo>
                  <a:pt x="103445" y="18633"/>
                </a:lnTo>
                <a:lnTo>
                  <a:pt x="105440" y="20836"/>
                </a:lnTo>
                <a:lnTo>
                  <a:pt x="107326" y="23135"/>
                </a:lnTo>
                <a:lnTo>
                  <a:pt x="109098" y="25528"/>
                </a:lnTo>
                <a:lnTo>
                  <a:pt x="110752" y="28009"/>
                </a:lnTo>
                <a:lnTo>
                  <a:pt x="112284" y="30576"/>
                </a:lnTo>
                <a:lnTo>
                  <a:pt x="113690" y="33223"/>
                </a:lnTo>
                <a:lnTo>
                  <a:pt x="114966" y="35946"/>
                </a:lnTo>
                <a:lnTo>
                  <a:pt x="116107" y="38742"/>
                </a:lnTo>
                <a:lnTo>
                  <a:pt x="117109" y="41606"/>
                </a:lnTo>
                <a:lnTo>
                  <a:pt x="117968" y="44534"/>
                </a:lnTo>
                <a:lnTo>
                  <a:pt x="118681" y="47522"/>
                </a:lnTo>
                <a:lnTo>
                  <a:pt x="119242" y="50565"/>
                </a:lnTo>
                <a:lnTo>
                  <a:pt x="119648" y="53660"/>
                </a:lnTo>
                <a:lnTo>
                  <a:pt x="119895" y="56803"/>
                </a:lnTo>
                <a:lnTo>
                  <a:pt x="119978" y="59989"/>
                </a:lnTo>
                <a:close/>
              </a:path>
            </a:pathLst>
          </a:custGeom>
          <a:noFill/>
          <a:ln w="52350" cap="flat" cmpd="sng">
            <a:solidFill>
              <a:srgbClr val="6C6D6F"/>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32" name="Shape 132"/>
          <p:cNvSpPr/>
          <p:nvPr/>
        </p:nvSpPr>
        <p:spPr>
          <a:xfrm>
            <a:off x="6915190" y="7715021"/>
            <a:ext cx="595630" cy="762000"/>
          </a:xfrm>
          <a:custGeom>
            <a:avLst/>
            <a:gdLst/>
            <a:ahLst/>
            <a:cxnLst/>
            <a:rect l="0" t="0" r="0" b="0"/>
            <a:pathLst>
              <a:path w="120000" h="120000" extrusionOk="0">
                <a:moveTo>
                  <a:pt x="117651" y="0"/>
                </a:moveTo>
                <a:lnTo>
                  <a:pt x="5571" y="0"/>
                </a:lnTo>
                <a:lnTo>
                  <a:pt x="5571" y="14756"/>
                </a:lnTo>
                <a:lnTo>
                  <a:pt x="92355" y="14756"/>
                </a:lnTo>
                <a:lnTo>
                  <a:pt x="0" y="106659"/>
                </a:lnTo>
                <a:lnTo>
                  <a:pt x="0" y="119991"/>
                </a:lnTo>
                <a:lnTo>
                  <a:pt x="119969" y="119991"/>
                </a:lnTo>
                <a:lnTo>
                  <a:pt x="119969" y="105414"/>
                </a:lnTo>
                <a:lnTo>
                  <a:pt x="25757" y="105414"/>
                </a:lnTo>
                <a:lnTo>
                  <a:pt x="117651" y="13333"/>
                </a:lnTo>
                <a:lnTo>
                  <a:pt x="117651" y="0"/>
                </a:lnTo>
                <a:close/>
              </a:path>
            </a:pathLst>
          </a:custGeom>
          <a:solidFill>
            <a:srgbClr val="6C6D6F"/>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33" name="Shape 133"/>
          <p:cNvSpPr/>
          <p:nvPr/>
        </p:nvSpPr>
        <p:spPr>
          <a:xfrm>
            <a:off x="7638509" y="7921597"/>
            <a:ext cx="486408" cy="555625"/>
          </a:xfrm>
          <a:custGeom>
            <a:avLst/>
            <a:gdLst/>
            <a:ahLst/>
            <a:cxnLst/>
            <a:rect l="0" t="0" r="0" b="0"/>
            <a:pathLst>
              <a:path w="120000" h="120000" extrusionOk="0">
                <a:moveTo>
                  <a:pt x="18756" y="1951"/>
                </a:moveTo>
                <a:lnTo>
                  <a:pt x="0" y="1951"/>
                </a:lnTo>
                <a:lnTo>
                  <a:pt x="0" y="119943"/>
                </a:lnTo>
                <a:lnTo>
                  <a:pt x="25008" y="119943"/>
                </a:lnTo>
                <a:lnTo>
                  <a:pt x="25008" y="55339"/>
                </a:lnTo>
                <a:lnTo>
                  <a:pt x="26030" y="46343"/>
                </a:lnTo>
                <a:lnTo>
                  <a:pt x="29111" y="37571"/>
                </a:lnTo>
                <a:lnTo>
                  <a:pt x="34277" y="29652"/>
                </a:lnTo>
                <a:lnTo>
                  <a:pt x="41550" y="23215"/>
                </a:lnTo>
                <a:lnTo>
                  <a:pt x="50954" y="18892"/>
                </a:lnTo>
                <a:lnTo>
                  <a:pt x="53602" y="18530"/>
                </a:lnTo>
                <a:lnTo>
                  <a:pt x="24155" y="18530"/>
                </a:lnTo>
                <a:lnTo>
                  <a:pt x="23751" y="12887"/>
                </a:lnTo>
                <a:lnTo>
                  <a:pt x="22628" y="8502"/>
                </a:lnTo>
                <a:lnTo>
                  <a:pt x="20918" y="4986"/>
                </a:lnTo>
                <a:lnTo>
                  <a:pt x="18756" y="1951"/>
                </a:lnTo>
                <a:close/>
              </a:path>
              <a:path w="120000" h="120000" extrusionOk="0">
                <a:moveTo>
                  <a:pt x="112106" y="17311"/>
                </a:moveTo>
                <a:lnTo>
                  <a:pt x="62514" y="17311"/>
                </a:lnTo>
                <a:lnTo>
                  <a:pt x="75862" y="18966"/>
                </a:lnTo>
                <a:lnTo>
                  <a:pt x="85010" y="23653"/>
                </a:lnTo>
                <a:lnTo>
                  <a:pt x="90667" y="30949"/>
                </a:lnTo>
                <a:lnTo>
                  <a:pt x="93541" y="40433"/>
                </a:lnTo>
                <a:lnTo>
                  <a:pt x="94342" y="51684"/>
                </a:lnTo>
                <a:lnTo>
                  <a:pt x="94342" y="119943"/>
                </a:lnTo>
                <a:lnTo>
                  <a:pt x="119915" y="119943"/>
                </a:lnTo>
                <a:lnTo>
                  <a:pt x="119915" y="51196"/>
                </a:lnTo>
                <a:lnTo>
                  <a:pt x="119616" y="41997"/>
                </a:lnTo>
                <a:lnTo>
                  <a:pt x="118428" y="32912"/>
                </a:lnTo>
                <a:lnTo>
                  <a:pt x="115915" y="24284"/>
                </a:lnTo>
                <a:lnTo>
                  <a:pt x="112106" y="17311"/>
                </a:lnTo>
                <a:close/>
              </a:path>
              <a:path w="120000" h="120000" extrusionOk="0">
                <a:moveTo>
                  <a:pt x="68197" y="0"/>
                </a:moveTo>
                <a:lnTo>
                  <a:pt x="57697" y="1112"/>
                </a:lnTo>
                <a:lnTo>
                  <a:pt x="45998" y="4509"/>
                </a:lnTo>
                <a:lnTo>
                  <a:pt x="34671" y="10285"/>
                </a:lnTo>
                <a:lnTo>
                  <a:pt x="25289" y="18530"/>
                </a:lnTo>
                <a:lnTo>
                  <a:pt x="53602" y="18530"/>
                </a:lnTo>
                <a:lnTo>
                  <a:pt x="62514" y="17311"/>
                </a:lnTo>
                <a:lnTo>
                  <a:pt x="112106" y="17311"/>
                </a:lnTo>
                <a:lnTo>
                  <a:pt x="111639" y="16456"/>
                </a:lnTo>
                <a:lnTo>
                  <a:pt x="105166" y="9770"/>
                </a:lnTo>
                <a:lnTo>
                  <a:pt x="96059" y="4571"/>
                </a:lnTo>
                <a:lnTo>
                  <a:pt x="83881" y="1199"/>
                </a:lnTo>
                <a:lnTo>
                  <a:pt x="68197" y="0"/>
                </a:lnTo>
                <a:close/>
              </a:path>
            </a:pathLst>
          </a:custGeom>
          <a:solidFill>
            <a:srgbClr val="6C6D6F"/>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34" name="Shape 134"/>
          <p:cNvSpPr/>
          <p:nvPr/>
        </p:nvSpPr>
        <p:spPr>
          <a:xfrm>
            <a:off x="6604011" y="4267912"/>
            <a:ext cx="1817370" cy="1817370"/>
          </a:xfrm>
          <a:custGeom>
            <a:avLst/>
            <a:gdLst/>
            <a:ahLst/>
            <a:cxnLst/>
            <a:rect l="0" t="0" r="0" b="0"/>
            <a:pathLst>
              <a:path w="120000" h="120000" extrusionOk="0">
                <a:moveTo>
                  <a:pt x="119978" y="59988"/>
                </a:moveTo>
                <a:lnTo>
                  <a:pt x="119895" y="63174"/>
                </a:lnTo>
                <a:lnTo>
                  <a:pt x="119648" y="66317"/>
                </a:lnTo>
                <a:lnTo>
                  <a:pt x="119242" y="69412"/>
                </a:lnTo>
                <a:lnTo>
                  <a:pt x="118681" y="72456"/>
                </a:lnTo>
                <a:lnTo>
                  <a:pt x="117968" y="75444"/>
                </a:lnTo>
                <a:lnTo>
                  <a:pt x="117109" y="78372"/>
                </a:lnTo>
                <a:lnTo>
                  <a:pt x="116107" y="81236"/>
                </a:lnTo>
                <a:lnTo>
                  <a:pt x="114966" y="84031"/>
                </a:lnTo>
                <a:lnTo>
                  <a:pt x="113690" y="86755"/>
                </a:lnTo>
                <a:lnTo>
                  <a:pt x="112284" y="89402"/>
                </a:lnTo>
                <a:lnTo>
                  <a:pt x="110752" y="91968"/>
                </a:lnTo>
                <a:lnTo>
                  <a:pt x="109098" y="94449"/>
                </a:lnTo>
                <a:lnTo>
                  <a:pt x="107326" y="96842"/>
                </a:lnTo>
                <a:lnTo>
                  <a:pt x="105440" y="99142"/>
                </a:lnTo>
                <a:lnTo>
                  <a:pt x="103445" y="101344"/>
                </a:lnTo>
                <a:lnTo>
                  <a:pt x="101344" y="103445"/>
                </a:lnTo>
                <a:lnTo>
                  <a:pt x="99142" y="105440"/>
                </a:lnTo>
                <a:lnTo>
                  <a:pt x="96842" y="107326"/>
                </a:lnTo>
                <a:lnTo>
                  <a:pt x="94449" y="109098"/>
                </a:lnTo>
                <a:lnTo>
                  <a:pt x="91968" y="110752"/>
                </a:lnTo>
                <a:lnTo>
                  <a:pt x="89402" y="112284"/>
                </a:lnTo>
                <a:lnTo>
                  <a:pt x="86755" y="113690"/>
                </a:lnTo>
                <a:lnTo>
                  <a:pt x="84031" y="114966"/>
                </a:lnTo>
                <a:lnTo>
                  <a:pt x="81236" y="116107"/>
                </a:lnTo>
                <a:lnTo>
                  <a:pt x="78372" y="117109"/>
                </a:lnTo>
                <a:lnTo>
                  <a:pt x="75444" y="117968"/>
                </a:lnTo>
                <a:lnTo>
                  <a:pt x="72456" y="118681"/>
                </a:lnTo>
                <a:lnTo>
                  <a:pt x="69412" y="119242"/>
                </a:lnTo>
                <a:lnTo>
                  <a:pt x="66317" y="119648"/>
                </a:lnTo>
                <a:lnTo>
                  <a:pt x="63174" y="119895"/>
                </a:lnTo>
                <a:lnTo>
                  <a:pt x="59988" y="119978"/>
                </a:lnTo>
                <a:lnTo>
                  <a:pt x="56802" y="119895"/>
                </a:lnTo>
                <a:lnTo>
                  <a:pt x="53660" y="119648"/>
                </a:lnTo>
                <a:lnTo>
                  <a:pt x="50565" y="119242"/>
                </a:lnTo>
                <a:lnTo>
                  <a:pt x="47521" y="118681"/>
                </a:lnTo>
                <a:lnTo>
                  <a:pt x="44533" y="117968"/>
                </a:lnTo>
                <a:lnTo>
                  <a:pt x="41605" y="117109"/>
                </a:lnTo>
                <a:lnTo>
                  <a:pt x="38741" y="116107"/>
                </a:lnTo>
                <a:lnTo>
                  <a:pt x="35946" y="114966"/>
                </a:lnTo>
                <a:lnTo>
                  <a:pt x="33222" y="113690"/>
                </a:lnTo>
                <a:lnTo>
                  <a:pt x="30575" y="112284"/>
                </a:lnTo>
                <a:lnTo>
                  <a:pt x="28009" y="110752"/>
                </a:lnTo>
                <a:lnTo>
                  <a:pt x="25527" y="109098"/>
                </a:lnTo>
                <a:lnTo>
                  <a:pt x="23135" y="107326"/>
                </a:lnTo>
                <a:lnTo>
                  <a:pt x="20835" y="105440"/>
                </a:lnTo>
                <a:lnTo>
                  <a:pt x="18633" y="103445"/>
                </a:lnTo>
                <a:lnTo>
                  <a:pt x="16532" y="101344"/>
                </a:lnTo>
                <a:lnTo>
                  <a:pt x="14537" y="99142"/>
                </a:lnTo>
                <a:lnTo>
                  <a:pt x="12651" y="96842"/>
                </a:lnTo>
                <a:lnTo>
                  <a:pt x="10879" y="94449"/>
                </a:lnTo>
                <a:lnTo>
                  <a:pt x="9225" y="91968"/>
                </a:lnTo>
                <a:lnTo>
                  <a:pt x="7693" y="89402"/>
                </a:lnTo>
                <a:lnTo>
                  <a:pt x="6287" y="86755"/>
                </a:lnTo>
                <a:lnTo>
                  <a:pt x="5012" y="84031"/>
                </a:lnTo>
                <a:lnTo>
                  <a:pt x="3871" y="81236"/>
                </a:lnTo>
                <a:lnTo>
                  <a:pt x="2869" y="78372"/>
                </a:lnTo>
                <a:lnTo>
                  <a:pt x="2009" y="75444"/>
                </a:lnTo>
                <a:lnTo>
                  <a:pt x="1297" y="72456"/>
                </a:lnTo>
                <a:lnTo>
                  <a:pt x="735" y="69412"/>
                </a:lnTo>
                <a:lnTo>
                  <a:pt x="329" y="66317"/>
                </a:lnTo>
                <a:lnTo>
                  <a:pt x="83" y="63174"/>
                </a:lnTo>
                <a:lnTo>
                  <a:pt x="0" y="59988"/>
                </a:lnTo>
                <a:lnTo>
                  <a:pt x="83" y="56802"/>
                </a:lnTo>
                <a:lnTo>
                  <a:pt x="329" y="53660"/>
                </a:lnTo>
                <a:lnTo>
                  <a:pt x="735" y="50565"/>
                </a:lnTo>
                <a:lnTo>
                  <a:pt x="1297" y="47521"/>
                </a:lnTo>
                <a:lnTo>
                  <a:pt x="2009" y="44533"/>
                </a:lnTo>
                <a:lnTo>
                  <a:pt x="2869" y="41605"/>
                </a:lnTo>
                <a:lnTo>
                  <a:pt x="3871" y="38741"/>
                </a:lnTo>
                <a:lnTo>
                  <a:pt x="5012" y="35946"/>
                </a:lnTo>
                <a:lnTo>
                  <a:pt x="6287" y="33222"/>
                </a:lnTo>
                <a:lnTo>
                  <a:pt x="7693" y="30575"/>
                </a:lnTo>
                <a:lnTo>
                  <a:pt x="9225" y="28009"/>
                </a:lnTo>
                <a:lnTo>
                  <a:pt x="10879" y="25527"/>
                </a:lnTo>
                <a:lnTo>
                  <a:pt x="12651" y="23135"/>
                </a:lnTo>
                <a:lnTo>
                  <a:pt x="14537" y="20835"/>
                </a:lnTo>
                <a:lnTo>
                  <a:pt x="16532" y="18633"/>
                </a:lnTo>
                <a:lnTo>
                  <a:pt x="18633" y="16532"/>
                </a:lnTo>
                <a:lnTo>
                  <a:pt x="20835" y="14537"/>
                </a:lnTo>
                <a:lnTo>
                  <a:pt x="23135" y="12651"/>
                </a:lnTo>
                <a:lnTo>
                  <a:pt x="25527" y="10879"/>
                </a:lnTo>
                <a:lnTo>
                  <a:pt x="28009" y="9225"/>
                </a:lnTo>
                <a:lnTo>
                  <a:pt x="30575" y="7693"/>
                </a:lnTo>
                <a:lnTo>
                  <a:pt x="33222" y="6287"/>
                </a:lnTo>
                <a:lnTo>
                  <a:pt x="35946" y="5012"/>
                </a:lnTo>
                <a:lnTo>
                  <a:pt x="38741" y="3871"/>
                </a:lnTo>
                <a:lnTo>
                  <a:pt x="41605" y="2869"/>
                </a:lnTo>
                <a:lnTo>
                  <a:pt x="44533" y="2009"/>
                </a:lnTo>
                <a:lnTo>
                  <a:pt x="47521" y="1297"/>
                </a:lnTo>
                <a:lnTo>
                  <a:pt x="50565" y="735"/>
                </a:lnTo>
                <a:lnTo>
                  <a:pt x="53660" y="329"/>
                </a:lnTo>
                <a:lnTo>
                  <a:pt x="56802" y="83"/>
                </a:lnTo>
                <a:lnTo>
                  <a:pt x="59988" y="0"/>
                </a:lnTo>
                <a:lnTo>
                  <a:pt x="63174" y="83"/>
                </a:lnTo>
                <a:lnTo>
                  <a:pt x="66317" y="329"/>
                </a:lnTo>
                <a:lnTo>
                  <a:pt x="69412" y="735"/>
                </a:lnTo>
                <a:lnTo>
                  <a:pt x="72456" y="1297"/>
                </a:lnTo>
                <a:lnTo>
                  <a:pt x="75444" y="2009"/>
                </a:lnTo>
                <a:lnTo>
                  <a:pt x="78372" y="2869"/>
                </a:lnTo>
                <a:lnTo>
                  <a:pt x="81236" y="3871"/>
                </a:lnTo>
                <a:lnTo>
                  <a:pt x="84031" y="5012"/>
                </a:lnTo>
                <a:lnTo>
                  <a:pt x="86755" y="6287"/>
                </a:lnTo>
                <a:lnTo>
                  <a:pt x="89402" y="7693"/>
                </a:lnTo>
                <a:lnTo>
                  <a:pt x="91968" y="9225"/>
                </a:lnTo>
                <a:lnTo>
                  <a:pt x="94449" y="10879"/>
                </a:lnTo>
                <a:lnTo>
                  <a:pt x="96842" y="12651"/>
                </a:lnTo>
                <a:lnTo>
                  <a:pt x="99142" y="14537"/>
                </a:lnTo>
                <a:lnTo>
                  <a:pt x="101344" y="16532"/>
                </a:lnTo>
                <a:lnTo>
                  <a:pt x="103445" y="18633"/>
                </a:lnTo>
                <a:lnTo>
                  <a:pt x="105440" y="20835"/>
                </a:lnTo>
                <a:lnTo>
                  <a:pt x="107326" y="23135"/>
                </a:lnTo>
                <a:lnTo>
                  <a:pt x="109098" y="25527"/>
                </a:lnTo>
                <a:lnTo>
                  <a:pt x="110752" y="28009"/>
                </a:lnTo>
                <a:lnTo>
                  <a:pt x="112284" y="30575"/>
                </a:lnTo>
                <a:lnTo>
                  <a:pt x="113690" y="33222"/>
                </a:lnTo>
                <a:lnTo>
                  <a:pt x="114966" y="35946"/>
                </a:lnTo>
                <a:lnTo>
                  <a:pt x="116107" y="38741"/>
                </a:lnTo>
                <a:lnTo>
                  <a:pt x="117109" y="41605"/>
                </a:lnTo>
                <a:lnTo>
                  <a:pt x="117968" y="44533"/>
                </a:lnTo>
                <a:lnTo>
                  <a:pt x="118681" y="47521"/>
                </a:lnTo>
                <a:lnTo>
                  <a:pt x="119242" y="50565"/>
                </a:lnTo>
                <a:lnTo>
                  <a:pt x="119648" y="53660"/>
                </a:lnTo>
                <a:lnTo>
                  <a:pt x="119895" y="56802"/>
                </a:lnTo>
                <a:lnTo>
                  <a:pt x="119978" y="59988"/>
                </a:lnTo>
                <a:close/>
              </a:path>
            </a:pathLst>
          </a:custGeom>
          <a:noFill/>
          <a:ln w="52350" cap="flat" cmpd="sng">
            <a:solidFill>
              <a:srgbClr val="009ADA"/>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35" name="Shape 135"/>
          <p:cNvSpPr/>
          <p:nvPr/>
        </p:nvSpPr>
        <p:spPr>
          <a:xfrm>
            <a:off x="6988906" y="5445207"/>
            <a:ext cx="510539" cy="93979"/>
          </a:xfrm>
          <a:custGeom>
            <a:avLst/>
            <a:gdLst/>
            <a:ahLst/>
            <a:cxnLst/>
            <a:rect l="0" t="0" r="0" b="0"/>
            <a:pathLst>
              <a:path w="120000" h="120000" extrusionOk="0">
                <a:moveTo>
                  <a:pt x="0" y="120000"/>
                </a:moveTo>
                <a:lnTo>
                  <a:pt x="119930" y="120000"/>
                </a:lnTo>
                <a:lnTo>
                  <a:pt x="119930" y="0"/>
                </a:lnTo>
                <a:lnTo>
                  <a:pt x="0" y="0"/>
                </a:lnTo>
                <a:lnTo>
                  <a:pt x="0" y="120000"/>
                </a:lnTo>
                <a:close/>
              </a:path>
            </a:pathLst>
          </a:custGeom>
          <a:solidFill>
            <a:srgbClr val="009ADA"/>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36" name="Shape 136"/>
          <p:cNvSpPr/>
          <p:nvPr/>
        </p:nvSpPr>
        <p:spPr>
          <a:xfrm>
            <a:off x="6988906" y="4777187"/>
            <a:ext cx="106045" cy="668019"/>
          </a:xfrm>
          <a:custGeom>
            <a:avLst/>
            <a:gdLst/>
            <a:ahLst/>
            <a:cxnLst/>
            <a:rect l="0" t="0" r="0" b="0"/>
            <a:pathLst>
              <a:path w="120000" h="120000" extrusionOk="0">
                <a:moveTo>
                  <a:pt x="0" y="119999"/>
                </a:moveTo>
                <a:lnTo>
                  <a:pt x="119909" y="119999"/>
                </a:lnTo>
                <a:lnTo>
                  <a:pt x="119909" y="0"/>
                </a:lnTo>
                <a:lnTo>
                  <a:pt x="0" y="0"/>
                </a:lnTo>
                <a:lnTo>
                  <a:pt x="0" y="119999"/>
                </a:lnTo>
                <a:close/>
              </a:path>
            </a:pathLst>
          </a:custGeom>
          <a:solidFill>
            <a:srgbClr val="009ADA"/>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37" name="Shape 137"/>
          <p:cNvSpPr/>
          <p:nvPr/>
        </p:nvSpPr>
        <p:spPr>
          <a:xfrm>
            <a:off x="7602811" y="4983758"/>
            <a:ext cx="486408" cy="555625"/>
          </a:xfrm>
          <a:custGeom>
            <a:avLst/>
            <a:gdLst/>
            <a:ahLst/>
            <a:cxnLst/>
            <a:rect l="0" t="0" r="0" b="0"/>
            <a:pathLst>
              <a:path w="120000" h="120000" extrusionOk="0">
                <a:moveTo>
                  <a:pt x="18756" y="1951"/>
                </a:moveTo>
                <a:lnTo>
                  <a:pt x="0" y="1951"/>
                </a:lnTo>
                <a:lnTo>
                  <a:pt x="0" y="119943"/>
                </a:lnTo>
                <a:lnTo>
                  <a:pt x="25008" y="119943"/>
                </a:lnTo>
                <a:lnTo>
                  <a:pt x="25008" y="55339"/>
                </a:lnTo>
                <a:lnTo>
                  <a:pt x="26030" y="46343"/>
                </a:lnTo>
                <a:lnTo>
                  <a:pt x="29111" y="37571"/>
                </a:lnTo>
                <a:lnTo>
                  <a:pt x="34277" y="29652"/>
                </a:lnTo>
                <a:lnTo>
                  <a:pt x="41550" y="23215"/>
                </a:lnTo>
                <a:lnTo>
                  <a:pt x="50954" y="18892"/>
                </a:lnTo>
                <a:lnTo>
                  <a:pt x="53602" y="18530"/>
                </a:lnTo>
                <a:lnTo>
                  <a:pt x="24155" y="18530"/>
                </a:lnTo>
                <a:lnTo>
                  <a:pt x="23751" y="12887"/>
                </a:lnTo>
                <a:lnTo>
                  <a:pt x="22628" y="8502"/>
                </a:lnTo>
                <a:lnTo>
                  <a:pt x="20918" y="4986"/>
                </a:lnTo>
                <a:lnTo>
                  <a:pt x="18756" y="1951"/>
                </a:lnTo>
                <a:close/>
              </a:path>
              <a:path w="120000" h="120000" extrusionOk="0">
                <a:moveTo>
                  <a:pt x="112106" y="17311"/>
                </a:moveTo>
                <a:lnTo>
                  <a:pt x="62514" y="17311"/>
                </a:lnTo>
                <a:lnTo>
                  <a:pt x="75862" y="18966"/>
                </a:lnTo>
                <a:lnTo>
                  <a:pt x="85010" y="23653"/>
                </a:lnTo>
                <a:lnTo>
                  <a:pt x="90667" y="30949"/>
                </a:lnTo>
                <a:lnTo>
                  <a:pt x="93541" y="40433"/>
                </a:lnTo>
                <a:lnTo>
                  <a:pt x="94342" y="51684"/>
                </a:lnTo>
                <a:lnTo>
                  <a:pt x="94342" y="119943"/>
                </a:lnTo>
                <a:lnTo>
                  <a:pt x="119915" y="119943"/>
                </a:lnTo>
                <a:lnTo>
                  <a:pt x="119915" y="51196"/>
                </a:lnTo>
                <a:lnTo>
                  <a:pt x="119616" y="41997"/>
                </a:lnTo>
                <a:lnTo>
                  <a:pt x="118428" y="32912"/>
                </a:lnTo>
                <a:lnTo>
                  <a:pt x="115915" y="24284"/>
                </a:lnTo>
                <a:lnTo>
                  <a:pt x="112106" y="17311"/>
                </a:lnTo>
                <a:close/>
              </a:path>
              <a:path w="120000" h="120000" extrusionOk="0">
                <a:moveTo>
                  <a:pt x="68197" y="0"/>
                </a:moveTo>
                <a:lnTo>
                  <a:pt x="57697" y="1112"/>
                </a:lnTo>
                <a:lnTo>
                  <a:pt x="45998" y="4509"/>
                </a:lnTo>
                <a:lnTo>
                  <a:pt x="34671" y="10285"/>
                </a:lnTo>
                <a:lnTo>
                  <a:pt x="25289" y="18530"/>
                </a:lnTo>
                <a:lnTo>
                  <a:pt x="53602" y="18530"/>
                </a:lnTo>
                <a:lnTo>
                  <a:pt x="62514" y="17311"/>
                </a:lnTo>
                <a:lnTo>
                  <a:pt x="112106" y="17311"/>
                </a:lnTo>
                <a:lnTo>
                  <a:pt x="111639" y="16456"/>
                </a:lnTo>
                <a:lnTo>
                  <a:pt x="105166" y="9770"/>
                </a:lnTo>
                <a:lnTo>
                  <a:pt x="96059" y="4571"/>
                </a:lnTo>
                <a:lnTo>
                  <a:pt x="83881" y="1199"/>
                </a:lnTo>
                <a:lnTo>
                  <a:pt x="68197" y="0"/>
                </a:lnTo>
                <a:close/>
              </a:path>
            </a:pathLst>
          </a:custGeom>
          <a:solidFill>
            <a:srgbClr val="009ADA"/>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38" name="Shape 138"/>
          <p:cNvSpPr/>
          <p:nvPr/>
        </p:nvSpPr>
        <p:spPr>
          <a:xfrm>
            <a:off x="11344868" y="7205742"/>
            <a:ext cx="1817370" cy="1817370"/>
          </a:xfrm>
          <a:custGeom>
            <a:avLst/>
            <a:gdLst/>
            <a:ahLst/>
            <a:cxnLst/>
            <a:rect l="0" t="0" r="0" b="0"/>
            <a:pathLst>
              <a:path w="120000" h="120000" extrusionOk="0">
                <a:moveTo>
                  <a:pt x="119977" y="59989"/>
                </a:moveTo>
                <a:lnTo>
                  <a:pt x="119894" y="63175"/>
                </a:lnTo>
                <a:lnTo>
                  <a:pt x="119647" y="66318"/>
                </a:lnTo>
                <a:lnTo>
                  <a:pt x="119241" y="69413"/>
                </a:lnTo>
                <a:lnTo>
                  <a:pt x="118680" y="72456"/>
                </a:lnTo>
                <a:lnTo>
                  <a:pt x="117968" y="75444"/>
                </a:lnTo>
                <a:lnTo>
                  <a:pt x="117108" y="78372"/>
                </a:lnTo>
                <a:lnTo>
                  <a:pt x="116106" y="81236"/>
                </a:lnTo>
                <a:lnTo>
                  <a:pt x="114965" y="84032"/>
                </a:lnTo>
                <a:lnTo>
                  <a:pt x="113690" y="86755"/>
                </a:lnTo>
                <a:lnTo>
                  <a:pt x="112284" y="89402"/>
                </a:lnTo>
                <a:lnTo>
                  <a:pt x="110752" y="91968"/>
                </a:lnTo>
                <a:lnTo>
                  <a:pt x="109098" y="94450"/>
                </a:lnTo>
                <a:lnTo>
                  <a:pt x="107326" y="96842"/>
                </a:lnTo>
                <a:lnTo>
                  <a:pt x="105440" y="99142"/>
                </a:lnTo>
                <a:lnTo>
                  <a:pt x="103444" y="101344"/>
                </a:lnTo>
                <a:lnTo>
                  <a:pt x="101343" y="103445"/>
                </a:lnTo>
                <a:lnTo>
                  <a:pt x="99141" y="105441"/>
                </a:lnTo>
                <a:lnTo>
                  <a:pt x="96841" y="107326"/>
                </a:lnTo>
                <a:lnTo>
                  <a:pt x="94449" y="109098"/>
                </a:lnTo>
                <a:lnTo>
                  <a:pt x="91967" y="110752"/>
                </a:lnTo>
                <a:lnTo>
                  <a:pt x="89401" y="112284"/>
                </a:lnTo>
                <a:lnTo>
                  <a:pt x="86754" y="113690"/>
                </a:lnTo>
                <a:lnTo>
                  <a:pt x="84031" y="114966"/>
                </a:lnTo>
                <a:lnTo>
                  <a:pt x="81235" y="116107"/>
                </a:lnTo>
                <a:lnTo>
                  <a:pt x="78371" y="117109"/>
                </a:lnTo>
                <a:lnTo>
                  <a:pt x="75443" y="117968"/>
                </a:lnTo>
                <a:lnTo>
                  <a:pt x="72455" y="118681"/>
                </a:lnTo>
                <a:lnTo>
                  <a:pt x="69412" y="119242"/>
                </a:lnTo>
                <a:lnTo>
                  <a:pt x="66316" y="119648"/>
                </a:lnTo>
                <a:lnTo>
                  <a:pt x="63174" y="119895"/>
                </a:lnTo>
                <a:lnTo>
                  <a:pt x="59988" y="119978"/>
                </a:lnTo>
                <a:lnTo>
                  <a:pt x="56802" y="119895"/>
                </a:lnTo>
                <a:lnTo>
                  <a:pt x="53659" y="119648"/>
                </a:lnTo>
                <a:lnTo>
                  <a:pt x="50564" y="119242"/>
                </a:lnTo>
                <a:lnTo>
                  <a:pt x="47520" y="118681"/>
                </a:lnTo>
                <a:lnTo>
                  <a:pt x="44533" y="117968"/>
                </a:lnTo>
                <a:lnTo>
                  <a:pt x="41605" y="117109"/>
                </a:lnTo>
                <a:lnTo>
                  <a:pt x="38741" y="116107"/>
                </a:lnTo>
                <a:lnTo>
                  <a:pt x="35945" y="114966"/>
                </a:lnTo>
                <a:lnTo>
                  <a:pt x="33222" y="113690"/>
                </a:lnTo>
                <a:lnTo>
                  <a:pt x="30575" y="112284"/>
                </a:lnTo>
                <a:lnTo>
                  <a:pt x="28009" y="110752"/>
                </a:lnTo>
                <a:lnTo>
                  <a:pt x="25527" y="109098"/>
                </a:lnTo>
                <a:lnTo>
                  <a:pt x="23135" y="107326"/>
                </a:lnTo>
                <a:lnTo>
                  <a:pt x="20835" y="105441"/>
                </a:lnTo>
                <a:lnTo>
                  <a:pt x="18633" y="103445"/>
                </a:lnTo>
                <a:lnTo>
                  <a:pt x="16532" y="101344"/>
                </a:lnTo>
                <a:lnTo>
                  <a:pt x="14537" y="99142"/>
                </a:lnTo>
                <a:lnTo>
                  <a:pt x="12651" y="96842"/>
                </a:lnTo>
                <a:lnTo>
                  <a:pt x="10879" y="94450"/>
                </a:lnTo>
                <a:lnTo>
                  <a:pt x="9225" y="91968"/>
                </a:lnTo>
                <a:lnTo>
                  <a:pt x="7693" y="89402"/>
                </a:lnTo>
                <a:lnTo>
                  <a:pt x="6287" y="86755"/>
                </a:lnTo>
                <a:lnTo>
                  <a:pt x="5012" y="84032"/>
                </a:lnTo>
                <a:lnTo>
                  <a:pt x="3871" y="81236"/>
                </a:lnTo>
                <a:lnTo>
                  <a:pt x="2869" y="78372"/>
                </a:lnTo>
                <a:lnTo>
                  <a:pt x="2009" y="75444"/>
                </a:lnTo>
                <a:lnTo>
                  <a:pt x="1297" y="72456"/>
                </a:lnTo>
                <a:lnTo>
                  <a:pt x="735" y="69413"/>
                </a:lnTo>
                <a:lnTo>
                  <a:pt x="329" y="66318"/>
                </a:lnTo>
                <a:lnTo>
                  <a:pt x="83" y="63175"/>
                </a:lnTo>
                <a:lnTo>
                  <a:pt x="0" y="59989"/>
                </a:lnTo>
                <a:lnTo>
                  <a:pt x="83" y="56803"/>
                </a:lnTo>
                <a:lnTo>
                  <a:pt x="329" y="53660"/>
                </a:lnTo>
                <a:lnTo>
                  <a:pt x="735" y="50565"/>
                </a:lnTo>
                <a:lnTo>
                  <a:pt x="1297" y="47522"/>
                </a:lnTo>
                <a:lnTo>
                  <a:pt x="2009" y="44534"/>
                </a:lnTo>
                <a:lnTo>
                  <a:pt x="2869" y="41606"/>
                </a:lnTo>
                <a:lnTo>
                  <a:pt x="3871" y="38742"/>
                </a:lnTo>
                <a:lnTo>
                  <a:pt x="5012" y="35946"/>
                </a:lnTo>
                <a:lnTo>
                  <a:pt x="6287" y="33223"/>
                </a:lnTo>
                <a:lnTo>
                  <a:pt x="7693" y="30576"/>
                </a:lnTo>
                <a:lnTo>
                  <a:pt x="9225" y="28009"/>
                </a:lnTo>
                <a:lnTo>
                  <a:pt x="10879" y="25528"/>
                </a:lnTo>
                <a:lnTo>
                  <a:pt x="12651" y="23135"/>
                </a:lnTo>
                <a:lnTo>
                  <a:pt x="14537" y="20836"/>
                </a:lnTo>
                <a:lnTo>
                  <a:pt x="16532" y="18633"/>
                </a:lnTo>
                <a:lnTo>
                  <a:pt x="18633" y="16532"/>
                </a:lnTo>
                <a:lnTo>
                  <a:pt x="20835" y="14537"/>
                </a:lnTo>
                <a:lnTo>
                  <a:pt x="23135" y="12651"/>
                </a:lnTo>
                <a:lnTo>
                  <a:pt x="25527" y="10879"/>
                </a:lnTo>
                <a:lnTo>
                  <a:pt x="28009" y="9225"/>
                </a:lnTo>
                <a:lnTo>
                  <a:pt x="30575" y="7693"/>
                </a:lnTo>
                <a:lnTo>
                  <a:pt x="33222" y="6287"/>
                </a:lnTo>
                <a:lnTo>
                  <a:pt x="35945" y="5012"/>
                </a:lnTo>
                <a:lnTo>
                  <a:pt x="38741" y="3871"/>
                </a:lnTo>
                <a:lnTo>
                  <a:pt x="41605" y="2869"/>
                </a:lnTo>
                <a:lnTo>
                  <a:pt x="44533" y="2009"/>
                </a:lnTo>
                <a:lnTo>
                  <a:pt x="47520" y="1297"/>
                </a:lnTo>
                <a:lnTo>
                  <a:pt x="50564" y="735"/>
                </a:lnTo>
                <a:lnTo>
                  <a:pt x="53659" y="329"/>
                </a:lnTo>
                <a:lnTo>
                  <a:pt x="56802" y="83"/>
                </a:lnTo>
                <a:lnTo>
                  <a:pt x="59988" y="0"/>
                </a:lnTo>
                <a:lnTo>
                  <a:pt x="63174" y="83"/>
                </a:lnTo>
                <a:lnTo>
                  <a:pt x="66316" y="329"/>
                </a:lnTo>
                <a:lnTo>
                  <a:pt x="69412" y="735"/>
                </a:lnTo>
                <a:lnTo>
                  <a:pt x="72455" y="1297"/>
                </a:lnTo>
                <a:lnTo>
                  <a:pt x="75443" y="2009"/>
                </a:lnTo>
                <a:lnTo>
                  <a:pt x="78371" y="2869"/>
                </a:lnTo>
                <a:lnTo>
                  <a:pt x="81235" y="3871"/>
                </a:lnTo>
                <a:lnTo>
                  <a:pt x="84031" y="5012"/>
                </a:lnTo>
                <a:lnTo>
                  <a:pt x="86754" y="6287"/>
                </a:lnTo>
                <a:lnTo>
                  <a:pt x="89401" y="7693"/>
                </a:lnTo>
                <a:lnTo>
                  <a:pt x="91967" y="9225"/>
                </a:lnTo>
                <a:lnTo>
                  <a:pt x="94449" y="10879"/>
                </a:lnTo>
                <a:lnTo>
                  <a:pt x="96841" y="12651"/>
                </a:lnTo>
                <a:lnTo>
                  <a:pt x="99141" y="14537"/>
                </a:lnTo>
                <a:lnTo>
                  <a:pt x="101343" y="16532"/>
                </a:lnTo>
                <a:lnTo>
                  <a:pt x="103444" y="18633"/>
                </a:lnTo>
                <a:lnTo>
                  <a:pt x="105440" y="20836"/>
                </a:lnTo>
                <a:lnTo>
                  <a:pt x="107326" y="23135"/>
                </a:lnTo>
                <a:lnTo>
                  <a:pt x="109098" y="25528"/>
                </a:lnTo>
                <a:lnTo>
                  <a:pt x="110752" y="28009"/>
                </a:lnTo>
                <a:lnTo>
                  <a:pt x="112284" y="30576"/>
                </a:lnTo>
                <a:lnTo>
                  <a:pt x="113690" y="33223"/>
                </a:lnTo>
                <a:lnTo>
                  <a:pt x="114965" y="35946"/>
                </a:lnTo>
                <a:lnTo>
                  <a:pt x="116106" y="38742"/>
                </a:lnTo>
                <a:lnTo>
                  <a:pt x="117108" y="41606"/>
                </a:lnTo>
                <a:lnTo>
                  <a:pt x="117968" y="44534"/>
                </a:lnTo>
                <a:lnTo>
                  <a:pt x="118680" y="47522"/>
                </a:lnTo>
                <a:lnTo>
                  <a:pt x="119241" y="50565"/>
                </a:lnTo>
                <a:lnTo>
                  <a:pt x="119647" y="53660"/>
                </a:lnTo>
                <a:lnTo>
                  <a:pt x="119894" y="56803"/>
                </a:lnTo>
                <a:lnTo>
                  <a:pt x="119977" y="59989"/>
                </a:lnTo>
                <a:close/>
              </a:path>
            </a:pathLst>
          </a:custGeom>
          <a:noFill/>
          <a:ln w="52350" cap="flat" cmpd="sng">
            <a:solidFill>
              <a:srgbClr val="5AB74D"/>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39" name="Shape 139"/>
          <p:cNvSpPr/>
          <p:nvPr/>
        </p:nvSpPr>
        <p:spPr>
          <a:xfrm>
            <a:off x="12005860" y="8381786"/>
            <a:ext cx="521969" cy="95250"/>
          </a:xfrm>
          <a:custGeom>
            <a:avLst/>
            <a:gdLst/>
            <a:ahLst/>
            <a:cxnLst/>
            <a:rect l="0" t="0" r="0" b="0"/>
            <a:pathLst>
              <a:path w="120000" h="120000" extrusionOk="0">
                <a:moveTo>
                  <a:pt x="0" y="120000"/>
                </a:moveTo>
                <a:lnTo>
                  <a:pt x="119952" y="120000"/>
                </a:lnTo>
                <a:lnTo>
                  <a:pt x="119952" y="0"/>
                </a:lnTo>
                <a:lnTo>
                  <a:pt x="0" y="0"/>
                </a:lnTo>
                <a:lnTo>
                  <a:pt x="0" y="120000"/>
                </a:lnTo>
                <a:close/>
              </a:path>
            </a:pathLst>
          </a:custGeom>
          <a:solidFill>
            <a:srgbClr val="5AB7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40" name="Shape 140"/>
          <p:cNvSpPr/>
          <p:nvPr/>
        </p:nvSpPr>
        <p:spPr>
          <a:xfrm>
            <a:off x="12005860" y="8136677"/>
            <a:ext cx="104139" cy="245110"/>
          </a:xfrm>
          <a:custGeom>
            <a:avLst/>
            <a:gdLst/>
            <a:ahLst/>
            <a:cxnLst/>
            <a:rect l="0" t="0" r="0" b="0"/>
            <a:pathLst>
              <a:path w="120000" h="120000" extrusionOk="0">
                <a:moveTo>
                  <a:pt x="0" y="120000"/>
                </a:moveTo>
                <a:lnTo>
                  <a:pt x="119436" y="120000"/>
                </a:lnTo>
                <a:lnTo>
                  <a:pt x="119436" y="0"/>
                </a:lnTo>
                <a:lnTo>
                  <a:pt x="0" y="0"/>
                </a:lnTo>
                <a:lnTo>
                  <a:pt x="0" y="120000"/>
                </a:lnTo>
                <a:close/>
              </a:path>
            </a:pathLst>
          </a:custGeom>
          <a:solidFill>
            <a:srgbClr val="5AB7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41" name="Shape 141"/>
          <p:cNvSpPr/>
          <p:nvPr/>
        </p:nvSpPr>
        <p:spPr>
          <a:xfrm>
            <a:off x="12005860" y="8042696"/>
            <a:ext cx="476249" cy="93979"/>
          </a:xfrm>
          <a:custGeom>
            <a:avLst/>
            <a:gdLst/>
            <a:ahLst/>
            <a:cxnLst/>
            <a:rect l="0" t="0" r="0" b="0"/>
            <a:pathLst>
              <a:path w="120000" h="120000" extrusionOk="0">
                <a:moveTo>
                  <a:pt x="0" y="120001"/>
                </a:moveTo>
                <a:lnTo>
                  <a:pt x="119859" y="120001"/>
                </a:lnTo>
                <a:lnTo>
                  <a:pt x="119859" y="0"/>
                </a:lnTo>
                <a:lnTo>
                  <a:pt x="0" y="0"/>
                </a:lnTo>
                <a:lnTo>
                  <a:pt x="0" y="120001"/>
                </a:lnTo>
                <a:close/>
              </a:path>
            </a:pathLst>
          </a:custGeom>
          <a:solidFill>
            <a:srgbClr val="5AB7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42" name="Shape 142"/>
          <p:cNvSpPr/>
          <p:nvPr/>
        </p:nvSpPr>
        <p:spPr>
          <a:xfrm>
            <a:off x="12005860" y="7806477"/>
            <a:ext cx="104139" cy="236220"/>
          </a:xfrm>
          <a:custGeom>
            <a:avLst/>
            <a:gdLst/>
            <a:ahLst/>
            <a:cxnLst/>
            <a:rect l="0" t="0" r="0" b="0"/>
            <a:pathLst>
              <a:path w="120000" h="120000" extrusionOk="0">
                <a:moveTo>
                  <a:pt x="0" y="119999"/>
                </a:moveTo>
                <a:lnTo>
                  <a:pt x="119436" y="119999"/>
                </a:lnTo>
                <a:lnTo>
                  <a:pt x="119436" y="0"/>
                </a:lnTo>
                <a:lnTo>
                  <a:pt x="0" y="0"/>
                </a:lnTo>
                <a:lnTo>
                  <a:pt x="0" y="119999"/>
                </a:lnTo>
                <a:close/>
              </a:path>
            </a:pathLst>
          </a:custGeom>
          <a:solidFill>
            <a:srgbClr val="5AB7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43" name="Shape 143"/>
          <p:cNvSpPr/>
          <p:nvPr/>
        </p:nvSpPr>
        <p:spPr>
          <a:xfrm>
            <a:off x="12005860" y="7715036"/>
            <a:ext cx="511809" cy="91439"/>
          </a:xfrm>
          <a:custGeom>
            <a:avLst/>
            <a:gdLst/>
            <a:ahLst/>
            <a:cxnLst/>
            <a:rect l="0" t="0" r="0" b="0"/>
            <a:pathLst>
              <a:path w="120000" h="120000" extrusionOk="0">
                <a:moveTo>
                  <a:pt x="0" y="120000"/>
                </a:moveTo>
                <a:lnTo>
                  <a:pt x="119903" y="120000"/>
                </a:lnTo>
                <a:lnTo>
                  <a:pt x="119903" y="0"/>
                </a:lnTo>
                <a:lnTo>
                  <a:pt x="0" y="0"/>
                </a:lnTo>
                <a:lnTo>
                  <a:pt x="0" y="120000"/>
                </a:lnTo>
                <a:close/>
              </a:path>
            </a:pathLst>
          </a:custGeom>
          <a:solidFill>
            <a:srgbClr val="5AB7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44" name="Shape 144"/>
          <p:cNvSpPr/>
          <p:nvPr/>
        </p:nvSpPr>
        <p:spPr>
          <a:xfrm>
            <a:off x="11344868" y="4267912"/>
            <a:ext cx="1817370" cy="1817370"/>
          </a:xfrm>
          <a:custGeom>
            <a:avLst/>
            <a:gdLst/>
            <a:ahLst/>
            <a:cxnLst/>
            <a:rect l="0" t="0" r="0" b="0"/>
            <a:pathLst>
              <a:path w="120000" h="120000" extrusionOk="0">
                <a:moveTo>
                  <a:pt x="119977" y="59988"/>
                </a:moveTo>
                <a:lnTo>
                  <a:pt x="119894" y="63174"/>
                </a:lnTo>
                <a:lnTo>
                  <a:pt x="119647" y="66317"/>
                </a:lnTo>
                <a:lnTo>
                  <a:pt x="119241" y="69412"/>
                </a:lnTo>
                <a:lnTo>
                  <a:pt x="118680" y="72456"/>
                </a:lnTo>
                <a:lnTo>
                  <a:pt x="117968" y="75444"/>
                </a:lnTo>
                <a:lnTo>
                  <a:pt x="117108" y="78372"/>
                </a:lnTo>
                <a:lnTo>
                  <a:pt x="116106" y="81236"/>
                </a:lnTo>
                <a:lnTo>
                  <a:pt x="114965" y="84031"/>
                </a:lnTo>
                <a:lnTo>
                  <a:pt x="113690" y="86755"/>
                </a:lnTo>
                <a:lnTo>
                  <a:pt x="112284" y="89402"/>
                </a:lnTo>
                <a:lnTo>
                  <a:pt x="110752" y="91968"/>
                </a:lnTo>
                <a:lnTo>
                  <a:pt x="109098" y="94449"/>
                </a:lnTo>
                <a:lnTo>
                  <a:pt x="107326" y="96842"/>
                </a:lnTo>
                <a:lnTo>
                  <a:pt x="105440" y="99142"/>
                </a:lnTo>
                <a:lnTo>
                  <a:pt x="103444" y="101344"/>
                </a:lnTo>
                <a:lnTo>
                  <a:pt x="101343" y="103445"/>
                </a:lnTo>
                <a:lnTo>
                  <a:pt x="99141" y="105440"/>
                </a:lnTo>
                <a:lnTo>
                  <a:pt x="96841" y="107326"/>
                </a:lnTo>
                <a:lnTo>
                  <a:pt x="94449" y="109098"/>
                </a:lnTo>
                <a:lnTo>
                  <a:pt x="91967" y="110752"/>
                </a:lnTo>
                <a:lnTo>
                  <a:pt x="89401" y="112284"/>
                </a:lnTo>
                <a:lnTo>
                  <a:pt x="86754" y="113690"/>
                </a:lnTo>
                <a:lnTo>
                  <a:pt x="84031" y="114966"/>
                </a:lnTo>
                <a:lnTo>
                  <a:pt x="81235" y="116107"/>
                </a:lnTo>
                <a:lnTo>
                  <a:pt x="78371" y="117109"/>
                </a:lnTo>
                <a:lnTo>
                  <a:pt x="75443" y="117968"/>
                </a:lnTo>
                <a:lnTo>
                  <a:pt x="72455" y="118681"/>
                </a:lnTo>
                <a:lnTo>
                  <a:pt x="69412" y="119242"/>
                </a:lnTo>
                <a:lnTo>
                  <a:pt x="66316" y="119648"/>
                </a:lnTo>
                <a:lnTo>
                  <a:pt x="63174" y="119895"/>
                </a:lnTo>
                <a:lnTo>
                  <a:pt x="59988" y="119978"/>
                </a:lnTo>
                <a:lnTo>
                  <a:pt x="56802" y="119895"/>
                </a:lnTo>
                <a:lnTo>
                  <a:pt x="53659" y="119648"/>
                </a:lnTo>
                <a:lnTo>
                  <a:pt x="50564" y="119242"/>
                </a:lnTo>
                <a:lnTo>
                  <a:pt x="47520" y="118681"/>
                </a:lnTo>
                <a:lnTo>
                  <a:pt x="44533" y="117968"/>
                </a:lnTo>
                <a:lnTo>
                  <a:pt x="41605" y="117109"/>
                </a:lnTo>
                <a:lnTo>
                  <a:pt x="38741" y="116107"/>
                </a:lnTo>
                <a:lnTo>
                  <a:pt x="35945" y="114966"/>
                </a:lnTo>
                <a:lnTo>
                  <a:pt x="33222" y="113690"/>
                </a:lnTo>
                <a:lnTo>
                  <a:pt x="30575" y="112284"/>
                </a:lnTo>
                <a:lnTo>
                  <a:pt x="28009" y="110752"/>
                </a:lnTo>
                <a:lnTo>
                  <a:pt x="25527" y="109098"/>
                </a:lnTo>
                <a:lnTo>
                  <a:pt x="23135" y="107326"/>
                </a:lnTo>
                <a:lnTo>
                  <a:pt x="20835" y="105440"/>
                </a:lnTo>
                <a:lnTo>
                  <a:pt x="18633" y="103445"/>
                </a:lnTo>
                <a:lnTo>
                  <a:pt x="16532" y="101344"/>
                </a:lnTo>
                <a:lnTo>
                  <a:pt x="14537" y="99142"/>
                </a:lnTo>
                <a:lnTo>
                  <a:pt x="12651" y="96842"/>
                </a:lnTo>
                <a:lnTo>
                  <a:pt x="10879" y="94449"/>
                </a:lnTo>
                <a:lnTo>
                  <a:pt x="9225" y="91968"/>
                </a:lnTo>
                <a:lnTo>
                  <a:pt x="7693" y="89402"/>
                </a:lnTo>
                <a:lnTo>
                  <a:pt x="6287" y="86755"/>
                </a:lnTo>
                <a:lnTo>
                  <a:pt x="5012" y="84031"/>
                </a:lnTo>
                <a:lnTo>
                  <a:pt x="3871" y="81236"/>
                </a:lnTo>
                <a:lnTo>
                  <a:pt x="2869" y="78372"/>
                </a:lnTo>
                <a:lnTo>
                  <a:pt x="2009" y="75444"/>
                </a:lnTo>
                <a:lnTo>
                  <a:pt x="1297" y="72456"/>
                </a:lnTo>
                <a:lnTo>
                  <a:pt x="735" y="69412"/>
                </a:lnTo>
                <a:lnTo>
                  <a:pt x="329" y="66317"/>
                </a:lnTo>
                <a:lnTo>
                  <a:pt x="83" y="63174"/>
                </a:lnTo>
                <a:lnTo>
                  <a:pt x="0" y="59988"/>
                </a:lnTo>
                <a:lnTo>
                  <a:pt x="83" y="56802"/>
                </a:lnTo>
                <a:lnTo>
                  <a:pt x="329" y="53660"/>
                </a:lnTo>
                <a:lnTo>
                  <a:pt x="735" y="50565"/>
                </a:lnTo>
                <a:lnTo>
                  <a:pt x="1297" y="47521"/>
                </a:lnTo>
                <a:lnTo>
                  <a:pt x="2009" y="44533"/>
                </a:lnTo>
                <a:lnTo>
                  <a:pt x="2869" y="41605"/>
                </a:lnTo>
                <a:lnTo>
                  <a:pt x="3871" y="38741"/>
                </a:lnTo>
                <a:lnTo>
                  <a:pt x="5012" y="35946"/>
                </a:lnTo>
                <a:lnTo>
                  <a:pt x="6287" y="33222"/>
                </a:lnTo>
                <a:lnTo>
                  <a:pt x="7693" y="30575"/>
                </a:lnTo>
                <a:lnTo>
                  <a:pt x="9225" y="28009"/>
                </a:lnTo>
                <a:lnTo>
                  <a:pt x="10879" y="25527"/>
                </a:lnTo>
                <a:lnTo>
                  <a:pt x="12651" y="23135"/>
                </a:lnTo>
                <a:lnTo>
                  <a:pt x="14537" y="20835"/>
                </a:lnTo>
                <a:lnTo>
                  <a:pt x="16532" y="18633"/>
                </a:lnTo>
                <a:lnTo>
                  <a:pt x="18633" y="16532"/>
                </a:lnTo>
                <a:lnTo>
                  <a:pt x="20835" y="14537"/>
                </a:lnTo>
                <a:lnTo>
                  <a:pt x="23135" y="12651"/>
                </a:lnTo>
                <a:lnTo>
                  <a:pt x="25527" y="10879"/>
                </a:lnTo>
                <a:lnTo>
                  <a:pt x="28009" y="9225"/>
                </a:lnTo>
                <a:lnTo>
                  <a:pt x="30575" y="7693"/>
                </a:lnTo>
                <a:lnTo>
                  <a:pt x="33222" y="6287"/>
                </a:lnTo>
                <a:lnTo>
                  <a:pt x="35945" y="5012"/>
                </a:lnTo>
                <a:lnTo>
                  <a:pt x="38741" y="3871"/>
                </a:lnTo>
                <a:lnTo>
                  <a:pt x="41605" y="2869"/>
                </a:lnTo>
                <a:lnTo>
                  <a:pt x="44533" y="2009"/>
                </a:lnTo>
                <a:lnTo>
                  <a:pt x="47520" y="1297"/>
                </a:lnTo>
                <a:lnTo>
                  <a:pt x="50564" y="735"/>
                </a:lnTo>
                <a:lnTo>
                  <a:pt x="53659" y="329"/>
                </a:lnTo>
                <a:lnTo>
                  <a:pt x="56802" y="83"/>
                </a:lnTo>
                <a:lnTo>
                  <a:pt x="59988" y="0"/>
                </a:lnTo>
                <a:lnTo>
                  <a:pt x="63174" y="83"/>
                </a:lnTo>
                <a:lnTo>
                  <a:pt x="66316" y="329"/>
                </a:lnTo>
                <a:lnTo>
                  <a:pt x="69412" y="735"/>
                </a:lnTo>
                <a:lnTo>
                  <a:pt x="72455" y="1297"/>
                </a:lnTo>
                <a:lnTo>
                  <a:pt x="75443" y="2009"/>
                </a:lnTo>
                <a:lnTo>
                  <a:pt x="78371" y="2869"/>
                </a:lnTo>
                <a:lnTo>
                  <a:pt x="81235" y="3871"/>
                </a:lnTo>
                <a:lnTo>
                  <a:pt x="84031" y="5012"/>
                </a:lnTo>
                <a:lnTo>
                  <a:pt x="86754" y="6287"/>
                </a:lnTo>
                <a:lnTo>
                  <a:pt x="89401" y="7693"/>
                </a:lnTo>
                <a:lnTo>
                  <a:pt x="91967" y="9225"/>
                </a:lnTo>
                <a:lnTo>
                  <a:pt x="94449" y="10879"/>
                </a:lnTo>
                <a:lnTo>
                  <a:pt x="96841" y="12651"/>
                </a:lnTo>
                <a:lnTo>
                  <a:pt x="99141" y="14537"/>
                </a:lnTo>
                <a:lnTo>
                  <a:pt x="101343" y="16532"/>
                </a:lnTo>
                <a:lnTo>
                  <a:pt x="103444" y="18633"/>
                </a:lnTo>
                <a:lnTo>
                  <a:pt x="105440" y="20835"/>
                </a:lnTo>
                <a:lnTo>
                  <a:pt x="107326" y="23135"/>
                </a:lnTo>
                <a:lnTo>
                  <a:pt x="109098" y="25527"/>
                </a:lnTo>
                <a:lnTo>
                  <a:pt x="110752" y="28009"/>
                </a:lnTo>
                <a:lnTo>
                  <a:pt x="112284" y="30575"/>
                </a:lnTo>
                <a:lnTo>
                  <a:pt x="113690" y="33222"/>
                </a:lnTo>
                <a:lnTo>
                  <a:pt x="114965" y="35946"/>
                </a:lnTo>
                <a:lnTo>
                  <a:pt x="116106" y="38741"/>
                </a:lnTo>
                <a:lnTo>
                  <a:pt x="117108" y="41605"/>
                </a:lnTo>
                <a:lnTo>
                  <a:pt x="117968" y="44533"/>
                </a:lnTo>
                <a:lnTo>
                  <a:pt x="118680" y="47521"/>
                </a:lnTo>
                <a:lnTo>
                  <a:pt x="119241" y="50565"/>
                </a:lnTo>
                <a:lnTo>
                  <a:pt x="119647" y="53660"/>
                </a:lnTo>
                <a:lnTo>
                  <a:pt x="119894" y="56802"/>
                </a:lnTo>
                <a:lnTo>
                  <a:pt x="119977" y="59988"/>
                </a:lnTo>
                <a:close/>
              </a:path>
            </a:pathLst>
          </a:custGeom>
          <a:noFill/>
          <a:ln w="52350" cap="flat" cmpd="sng">
            <a:solidFill>
              <a:srgbClr val="7670AF"/>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45" name="Shape 145"/>
          <p:cNvSpPr/>
          <p:nvPr/>
        </p:nvSpPr>
        <p:spPr>
          <a:xfrm>
            <a:off x="11938157" y="4751537"/>
            <a:ext cx="595630" cy="762000"/>
          </a:xfrm>
          <a:custGeom>
            <a:avLst/>
            <a:gdLst/>
            <a:ahLst/>
            <a:cxnLst/>
            <a:rect l="0" t="0" r="0" b="0"/>
            <a:pathLst>
              <a:path w="120000" h="120000" extrusionOk="0">
                <a:moveTo>
                  <a:pt x="117651" y="0"/>
                </a:moveTo>
                <a:lnTo>
                  <a:pt x="5571" y="0"/>
                </a:lnTo>
                <a:lnTo>
                  <a:pt x="5571" y="14756"/>
                </a:lnTo>
                <a:lnTo>
                  <a:pt x="92355" y="14756"/>
                </a:lnTo>
                <a:lnTo>
                  <a:pt x="0" y="106659"/>
                </a:lnTo>
                <a:lnTo>
                  <a:pt x="0" y="119991"/>
                </a:lnTo>
                <a:lnTo>
                  <a:pt x="119969" y="119991"/>
                </a:lnTo>
                <a:lnTo>
                  <a:pt x="119969" y="105414"/>
                </a:lnTo>
                <a:lnTo>
                  <a:pt x="25757" y="105414"/>
                </a:lnTo>
                <a:lnTo>
                  <a:pt x="117651" y="13333"/>
                </a:lnTo>
                <a:lnTo>
                  <a:pt x="117651" y="0"/>
                </a:lnTo>
                <a:close/>
              </a:path>
            </a:pathLst>
          </a:custGeom>
          <a:solidFill>
            <a:srgbClr val="7670AF"/>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46" name="Shape 146"/>
          <p:cNvSpPr/>
          <p:nvPr/>
        </p:nvSpPr>
        <p:spPr>
          <a:xfrm>
            <a:off x="1863165" y="7205742"/>
            <a:ext cx="1817370" cy="1817370"/>
          </a:xfrm>
          <a:custGeom>
            <a:avLst/>
            <a:gdLst/>
            <a:ahLst/>
            <a:cxnLst/>
            <a:rect l="0" t="0" r="0" b="0"/>
            <a:pathLst>
              <a:path w="120000" h="120000" extrusionOk="0">
                <a:moveTo>
                  <a:pt x="119977" y="59989"/>
                </a:moveTo>
                <a:lnTo>
                  <a:pt x="119894" y="63175"/>
                </a:lnTo>
                <a:lnTo>
                  <a:pt x="119647" y="66318"/>
                </a:lnTo>
                <a:lnTo>
                  <a:pt x="119241" y="69413"/>
                </a:lnTo>
                <a:lnTo>
                  <a:pt x="118680" y="72456"/>
                </a:lnTo>
                <a:lnTo>
                  <a:pt x="117968" y="75444"/>
                </a:lnTo>
                <a:lnTo>
                  <a:pt x="117108" y="78372"/>
                </a:lnTo>
                <a:lnTo>
                  <a:pt x="116106" y="81236"/>
                </a:lnTo>
                <a:lnTo>
                  <a:pt x="114965" y="84032"/>
                </a:lnTo>
                <a:lnTo>
                  <a:pt x="113690" y="86755"/>
                </a:lnTo>
                <a:lnTo>
                  <a:pt x="112284" y="89402"/>
                </a:lnTo>
                <a:lnTo>
                  <a:pt x="110752" y="91968"/>
                </a:lnTo>
                <a:lnTo>
                  <a:pt x="109098" y="94450"/>
                </a:lnTo>
                <a:lnTo>
                  <a:pt x="107326" y="96842"/>
                </a:lnTo>
                <a:lnTo>
                  <a:pt x="105440" y="99142"/>
                </a:lnTo>
                <a:lnTo>
                  <a:pt x="103444" y="101344"/>
                </a:lnTo>
                <a:lnTo>
                  <a:pt x="101343" y="103445"/>
                </a:lnTo>
                <a:lnTo>
                  <a:pt x="99141" y="105441"/>
                </a:lnTo>
                <a:lnTo>
                  <a:pt x="96842" y="107326"/>
                </a:lnTo>
                <a:lnTo>
                  <a:pt x="94449" y="109098"/>
                </a:lnTo>
                <a:lnTo>
                  <a:pt x="91967" y="110752"/>
                </a:lnTo>
                <a:lnTo>
                  <a:pt x="89401" y="112284"/>
                </a:lnTo>
                <a:lnTo>
                  <a:pt x="86754" y="113690"/>
                </a:lnTo>
                <a:lnTo>
                  <a:pt x="84031" y="114966"/>
                </a:lnTo>
                <a:lnTo>
                  <a:pt x="81235" y="116107"/>
                </a:lnTo>
                <a:lnTo>
                  <a:pt x="78371" y="117109"/>
                </a:lnTo>
                <a:lnTo>
                  <a:pt x="75443" y="117968"/>
                </a:lnTo>
                <a:lnTo>
                  <a:pt x="72456" y="118681"/>
                </a:lnTo>
                <a:lnTo>
                  <a:pt x="69412" y="119242"/>
                </a:lnTo>
                <a:lnTo>
                  <a:pt x="66317" y="119648"/>
                </a:lnTo>
                <a:lnTo>
                  <a:pt x="63174" y="119895"/>
                </a:lnTo>
                <a:lnTo>
                  <a:pt x="59988" y="119978"/>
                </a:lnTo>
                <a:lnTo>
                  <a:pt x="56802" y="119895"/>
                </a:lnTo>
                <a:lnTo>
                  <a:pt x="53660" y="119648"/>
                </a:lnTo>
                <a:lnTo>
                  <a:pt x="50565" y="119242"/>
                </a:lnTo>
                <a:lnTo>
                  <a:pt x="47521" y="118681"/>
                </a:lnTo>
                <a:lnTo>
                  <a:pt x="44533" y="117968"/>
                </a:lnTo>
                <a:lnTo>
                  <a:pt x="41605" y="117109"/>
                </a:lnTo>
                <a:lnTo>
                  <a:pt x="38741" y="116107"/>
                </a:lnTo>
                <a:lnTo>
                  <a:pt x="35946" y="114966"/>
                </a:lnTo>
                <a:lnTo>
                  <a:pt x="33222" y="113690"/>
                </a:lnTo>
                <a:lnTo>
                  <a:pt x="30575" y="112284"/>
                </a:lnTo>
                <a:lnTo>
                  <a:pt x="28009" y="110752"/>
                </a:lnTo>
                <a:lnTo>
                  <a:pt x="25527" y="109098"/>
                </a:lnTo>
                <a:lnTo>
                  <a:pt x="23135" y="107326"/>
                </a:lnTo>
                <a:lnTo>
                  <a:pt x="20835" y="105441"/>
                </a:lnTo>
                <a:lnTo>
                  <a:pt x="18633" y="103445"/>
                </a:lnTo>
                <a:lnTo>
                  <a:pt x="16532" y="101344"/>
                </a:lnTo>
                <a:lnTo>
                  <a:pt x="14537" y="99142"/>
                </a:lnTo>
                <a:lnTo>
                  <a:pt x="12651" y="96842"/>
                </a:lnTo>
                <a:lnTo>
                  <a:pt x="10879" y="94450"/>
                </a:lnTo>
                <a:lnTo>
                  <a:pt x="9225" y="91968"/>
                </a:lnTo>
                <a:lnTo>
                  <a:pt x="7693" y="89402"/>
                </a:lnTo>
                <a:lnTo>
                  <a:pt x="6287" y="86755"/>
                </a:lnTo>
                <a:lnTo>
                  <a:pt x="5012" y="84032"/>
                </a:lnTo>
                <a:lnTo>
                  <a:pt x="3871" y="81236"/>
                </a:lnTo>
                <a:lnTo>
                  <a:pt x="2869" y="78372"/>
                </a:lnTo>
                <a:lnTo>
                  <a:pt x="2009" y="75444"/>
                </a:lnTo>
                <a:lnTo>
                  <a:pt x="1297" y="72456"/>
                </a:lnTo>
                <a:lnTo>
                  <a:pt x="735" y="69413"/>
                </a:lnTo>
                <a:lnTo>
                  <a:pt x="329" y="66318"/>
                </a:lnTo>
                <a:lnTo>
                  <a:pt x="83" y="63175"/>
                </a:lnTo>
                <a:lnTo>
                  <a:pt x="0" y="59989"/>
                </a:lnTo>
                <a:lnTo>
                  <a:pt x="83" y="56803"/>
                </a:lnTo>
                <a:lnTo>
                  <a:pt x="329" y="53660"/>
                </a:lnTo>
                <a:lnTo>
                  <a:pt x="735" y="50565"/>
                </a:lnTo>
                <a:lnTo>
                  <a:pt x="1297" y="47522"/>
                </a:lnTo>
                <a:lnTo>
                  <a:pt x="2009" y="44534"/>
                </a:lnTo>
                <a:lnTo>
                  <a:pt x="2869" y="41606"/>
                </a:lnTo>
                <a:lnTo>
                  <a:pt x="3871" y="38742"/>
                </a:lnTo>
                <a:lnTo>
                  <a:pt x="5012" y="35946"/>
                </a:lnTo>
                <a:lnTo>
                  <a:pt x="6287" y="33223"/>
                </a:lnTo>
                <a:lnTo>
                  <a:pt x="7693" y="30576"/>
                </a:lnTo>
                <a:lnTo>
                  <a:pt x="9225" y="28009"/>
                </a:lnTo>
                <a:lnTo>
                  <a:pt x="10879" y="25528"/>
                </a:lnTo>
                <a:lnTo>
                  <a:pt x="12651" y="23135"/>
                </a:lnTo>
                <a:lnTo>
                  <a:pt x="14537" y="20836"/>
                </a:lnTo>
                <a:lnTo>
                  <a:pt x="16532" y="18633"/>
                </a:lnTo>
                <a:lnTo>
                  <a:pt x="18633" y="16532"/>
                </a:lnTo>
                <a:lnTo>
                  <a:pt x="20835" y="14537"/>
                </a:lnTo>
                <a:lnTo>
                  <a:pt x="23135" y="12651"/>
                </a:lnTo>
                <a:lnTo>
                  <a:pt x="25527" y="10879"/>
                </a:lnTo>
                <a:lnTo>
                  <a:pt x="28009" y="9225"/>
                </a:lnTo>
                <a:lnTo>
                  <a:pt x="30575" y="7693"/>
                </a:lnTo>
                <a:lnTo>
                  <a:pt x="33222" y="6287"/>
                </a:lnTo>
                <a:lnTo>
                  <a:pt x="35946" y="5012"/>
                </a:lnTo>
                <a:lnTo>
                  <a:pt x="38741" y="3871"/>
                </a:lnTo>
                <a:lnTo>
                  <a:pt x="41605" y="2869"/>
                </a:lnTo>
                <a:lnTo>
                  <a:pt x="44533" y="2009"/>
                </a:lnTo>
                <a:lnTo>
                  <a:pt x="47521" y="1297"/>
                </a:lnTo>
                <a:lnTo>
                  <a:pt x="50565" y="735"/>
                </a:lnTo>
                <a:lnTo>
                  <a:pt x="53660" y="329"/>
                </a:lnTo>
                <a:lnTo>
                  <a:pt x="56802" y="83"/>
                </a:lnTo>
                <a:lnTo>
                  <a:pt x="59988" y="0"/>
                </a:lnTo>
                <a:lnTo>
                  <a:pt x="63174" y="83"/>
                </a:lnTo>
                <a:lnTo>
                  <a:pt x="66317" y="329"/>
                </a:lnTo>
                <a:lnTo>
                  <a:pt x="69412" y="735"/>
                </a:lnTo>
                <a:lnTo>
                  <a:pt x="72456" y="1297"/>
                </a:lnTo>
                <a:lnTo>
                  <a:pt x="75443" y="2009"/>
                </a:lnTo>
                <a:lnTo>
                  <a:pt x="78371" y="2869"/>
                </a:lnTo>
                <a:lnTo>
                  <a:pt x="81235" y="3871"/>
                </a:lnTo>
                <a:lnTo>
                  <a:pt x="84031" y="5012"/>
                </a:lnTo>
                <a:lnTo>
                  <a:pt x="86754" y="6287"/>
                </a:lnTo>
                <a:lnTo>
                  <a:pt x="89401" y="7693"/>
                </a:lnTo>
                <a:lnTo>
                  <a:pt x="91967" y="9225"/>
                </a:lnTo>
                <a:lnTo>
                  <a:pt x="94449" y="10879"/>
                </a:lnTo>
                <a:lnTo>
                  <a:pt x="96842" y="12651"/>
                </a:lnTo>
                <a:lnTo>
                  <a:pt x="99141" y="14537"/>
                </a:lnTo>
                <a:lnTo>
                  <a:pt x="101343" y="16532"/>
                </a:lnTo>
                <a:lnTo>
                  <a:pt x="103444" y="18633"/>
                </a:lnTo>
                <a:lnTo>
                  <a:pt x="105440" y="20836"/>
                </a:lnTo>
                <a:lnTo>
                  <a:pt x="107326" y="23135"/>
                </a:lnTo>
                <a:lnTo>
                  <a:pt x="109098" y="25528"/>
                </a:lnTo>
                <a:lnTo>
                  <a:pt x="110752" y="28009"/>
                </a:lnTo>
                <a:lnTo>
                  <a:pt x="112284" y="30576"/>
                </a:lnTo>
                <a:lnTo>
                  <a:pt x="113690" y="33223"/>
                </a:lnTo>
                <a:lnTo>
                  <a:pt x="114965" y="35946"/>
                </a:lnTo>
                <a:lnTo>
                  <a:pt x="116106" y="38742"/>
                </a:lnTo>
                <a:lnTo>
                  <a:pt x="117108" y="41606"/>
                </a:lnTo>
                <a:lnTo>
                  <a:pt x="117968" y="44534"/>
                </a:lnTo>
                <a:lnTo>
                  <a:pt x="118680" y="47522"/>
                </a:lnTo>
                <a:lnTo>
                  <a:pt x="119241" y="50565"/>
                </a:lnTo>
                <a:lnTo>
                  <a:pt x="119647" y="53660"/>
                </a:lnTo>
                <a:lnTo>
                  <a:pt x="119894" y="56803"/>
                </a:lnTo>
                <a:lnTo>
                  <a:pt x="119977" y="59989"/>
                </a:lnTo>
                <a:close/>
              </a:path>
            </a:pathLst>
          </a:custGeom>
          <a:noFill/>
          <a:ln w="52350" cap="flat" cmpd="sng">
            <a:solidFill>
              <a:srgbClr val="EA1F3E"/>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47" name="Shape 147"/>
          <p:cNvSpPr/>
          <p:nvPr/>
        </p:nvSpPr>
        <p:spPr>
          <a:xfrm>
            <a:off x="2304344" y="7688268"/>
            <a:ext cx="570229" cy="763269"/>
          </a:xfrm>
          <a:custGeom>
            <a:avLst/>
            <a:gdLst/>
            <a:ahLst/>
            <a:cxnLst/>
            <a:rect l="0" t="0" r="0" b="0"/>
            <a:pathLst>
              <a:path w="120000" h="120000" extrusionOk="0">
                <a:moveTo>
                  <a:pt x="67138" y="0"/>
                </a:moveTo>
                <a:lnTo>
                  <a:pt x="0" y="0"/>
                </a:lnTo>
                <a:lnTo>
                  <a:pt x="0" y="119967"/>
                </a:lnTo>
                <a:lnTo>
                  <a:pt x="64957" y="119967"/>
                </a:lnTo>
                <a:lnTo>
                  <a:pt x="76037" y="119516"/>
                </a:lnTo>
                <a:lnTo>
                  <a:pt x="85978" y="118171"/>
                </a:lnTo>
                <a:lnTo>
                  <a:pt x="94736" y="115945"/>
                </a:lnTo>
                <a:lnTo>
                  <a:pt x="102267" y="112851"/>
                </a:lnTo>
                <a:lnTo>
                  <a:pt x="108527" y="108903"/>
                </a:lnTo>
                <a:lnTo>
                  <a:pt x="112128" y="105415"/>
                </a:lnTo>
                <a:lnTo>
                  <a:pt x="21812" y="105415"/>
                </a:lnTo>
                <a:lnTo>
                  <a:pt x="21812" y="64597"/>
                </a:lnTo>
                <a:lnTo>
                  <a:pt x="108612" y="64597"/>
                </a:lnTo>
                <a:lnTo>
                  <a:pt x="108199" y="64231"/>
                </a:lnTo>
                <a:lnTo>
                  <a:pt x="100122" y="60102"/>
                </a:lnTo>
                <a:lnTo>
                  <a:pt x="90649" y="57498"/>
                </a:lnTo>
                <a:lnTo>
                  <a:pt x="90649" y="56433"/>
                </a:lnTo>
                <a:lnTo>
                  <a:pt x="100971" y="51634"/>
                </a:lnTo>
                <a:lnTo>
                  <a:pt x="102437" y="50400"/>
                </a:lnTo>
                <a:lnTo>
                  <a:pt x="21812" y="50400"/>
                </a:lnTo>
                <a:lnTo>
                  <a:pt x="21812" y="14374"/>
                </a:lnTo>
                <a:lnTo>
                  <a:pt x="108643" y="14374"/>
                </a:lnTo>
                <a:lnTo>
                  <a:pt x="105041" y="10356"/>
                </a:lnTo>
                <a:lnTo>
                  <a:pt x="98163" y="5909"/>
                </a:lnTo>
                <a:lnTo>
                  <a:pt x="89499" y="2663"/>
                </a:lnTo>
                <a:lnTo>
                  <a:pt x="79131" y="675"/>
                </a:lnTo>
                <a:lnTo>
                  <a:pt x="67138" y="0"/>
                </a:lnTo>
                <a:close/>
              </a:path>
              <a:path w="120000" h="120000" extrusionOk="0">
                <a:moveTo>
                  <a:pt x="108612" y="64597"/>
                </a:moveTo>
                <a:lnTo>
                  <a:pt x="64229" y="64597"/>
                </a:lnTo>
                <a:lnTo>
                  <a:pt x="74707" y="65389"/>
                </a:lnTo>
                <a:lnTo>
                  <a:pt x="83706" y="67783"/>
                </a:lnTo>
                <a:lnTo>
                  <a:pt x="90740" y="71804"/>
                </a:lnTo>
                <a:lnTo>
                  <a:pt x="95319" y="77477"/>
                </a:lnTo>
                <a:lnTo>
                  <a:pt x="96954" y="84829"/>
                </a:lnTo>
                <a:lnTo>
                  <a:pt x="95693" y="92013"/>
                </a:lnTo>
                <a:lnTo>
                  <a:pt x="91873" y="97749"/>
                </a:lnTo>
                <a:lnTo>
                  <a:pt x="85434" y="101951"/>
                </a:lnTo>
                <a:lnTo>
                  <a:pt x="76320" y="104535"/>
                </a:lnTo>
                <a:lnTo>
                  <a:pt x="64472" y="105415"/>
                </a:lnTo>
                <a:lnTo>
                  <a:pt x="112128" y="105415"/>
                </a:lnTo>
                <a:lnTo>
                  <a:pt x="113472" y="104113"/>
                </a:lnTo>
                <a:lnTo>
                  <a:pt x="117058" y="98496"/>
                </a:lnTo>
                <a:lnTo>
                  <a:pt x="119243" y="92063"/>
                </a:lnTo>
                <a:lnTo>
                  <a:pt x="119980" y="84829"/>
                </a:lnTo>
                <a:lnTo>
                  <a:pt x="118535" y="76688"/>
                </a:lnTo>
                <a:lnTo>
                  <a:pt x="114473" y="69791"/>
                </a:lnTo>
                <a:lnTo>
                  <a:pt x="108612" y="64597"/>
                </a:lnTo>
                <a:close/>
              </a:path>
              <a:path w="120000" h="120000" extrusionOk="0">
                <a:moveTo>
                  <a:pt x="108643" y="14374"/>
                </a:moveTo>
                <a:lnTo>
                  <a:pt x="65928" y="14374"/>
                </a:lnTo>
                <a:lnTo>
                  <a:pt x="76998" y="15697"/>
                </a:lnTo>
                <a:lnTo>
                  <a:pt x="85046" y="19365"/>
                </a:lnTo>
                <a:lnTo>
                  <a:pt x="89958" y="24931"/>
                </a:lnTo>
                <a:lnTo>
                  <a:pt x="91621" y="31943"/>
                </a:lnTo>
                <a:lnTo>
                  <a:pt x="89773" y="39019"/>
                </a:lnTo>
                <a:lnTo>
                  <a:pt x="84471" y="44898"/>
                </a:lnTo>
                <a:lnTo>
                  <a:pt x="76077" y="48914"/>
                </a:lnTo>
                <a:lnTo>
                  <a:pt x="64957" y="50400"/>
                </a:lnTo>
                <a:lnTo>
                  <a:pt x="102437" y="50400"/>
                </a:lnTo>
                <a:lnTo>
                  <a:pt x="108314" y="45453"/>
                </a:lnTo>
                <a:lnTo>
                  <a:pt x="112703" y="38241"/>
                </a:lnTo>
                <a:lnTo>
                  <a:pt x="114161" y="30346"/>
                </a:lnTo>
                <a:lnTo>
                  <a:pt x="113121" y="22630"/>
                </a:lnTo>
                <a:lnTo>
                  <a:pt x="110054" y="15948"/>
                </a:lnTo>
                <a:lnTo>
                  <a:pt x="108643" y="14374"/>
                </a:lnTo>
                <a:close/>
              </a:path>
            </a:pathLst>
          </a:custGeom>
          <a:solidFill>
            <a:srgbClr val="EA1F3E"/>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48" name="Shape 148"/>
          <p:cNvSpPr/>
          <p:nvPr/>
        </p:nvSpPr>
        <p:spPr>
          <a:xfrm>
            <a:off x="2999707" y="8006089"/>
            <a:ext cx="318769" cy="433705"/>
          </a:xfrm>
          <a:custGeom>
            <a:avLst/>
            <a:gdLst/>
            <a:ahLst/>
            <a:cxnLst/>
            <a:rect l="0" t="0" r="0" b="0"/>
            <a:pathLst>
              <a:path w="120000" h="120000" extrusionOk="0">
                <a:moveTo>
                  <a:pt x="109990" y="14204"/>
                </a:moveTo>
                <a:lnTo>
                  <a:pt x="60923" y="14204"/>
                </a:lnTo>
                <a:lnTo>
                  <a:pt x="74910" y="15504"/>
                </a:lnTo>
                <a:lnTo>
                  <a:pt x="85224" y="19143"/>
                </a:lnTo>
                <a:lnTo>
                  <a:pt x="91604" y="24728"/>
                </a:lnTo>
                <a:lnTo>
                  <a:pt x="93789" y="31865"/>
                </a:lnTo>
                <a:lnTo>
                  <a:pt x="90111" y="41132"/>
                </a:lnTo>
                <a:lnTo>
                  <a:pt x="80863" y="49051"/>
                </a:lnTo>
                <a:lnTo>
                  <a:pt x="68724" y="55706"/>
                </a:lnTo>
                <a:lnTo>
                  <a:pt x="56370" y="61184"/>
                </a:lnTo>
                <a:lnTo>
                  <a:pt x="37015" y="70034"/>
                </a:lnTo>
                <a:lnTo>
                  <a:pt x="21349" y="78630"/>
                </a:lnTo>
                <a:lnTo>
                  <a:pt x="9722" y="87901"/>
                </a:lnTo>
                <a:lnTo>
                  <a:pt x="2489" y="98772"/>
                </a:lnTo>
                <a:lnTo>
                  <a:pt x="0" y="112168"/>
                </a:lnTo>
                <a:lnTo>
                  <a:pt x="0" y="119996"/>
                </a:lnTo>
                <a:lnTo>
                  <a:pt x="119824" y="119996"/>
                </a:lnTo>
                <a:lnTo>
                  <a:pt x="119824" y="105977"/>
                </a:lnTo>
                <a:lnTo>
                  <a:pt x="24517" y="105977"/>
                </a:lnTo>
                <a:lnTo>
                  <a:pt x="28583" y="96096"/>
                </a:lnTo>
                <a:lnTo>
                  <a:pt x="38455" y="87564"/>
                </a:lnTo>
                <a:lnTo>
                  <a:pt x="52924" y="79680"/>
                </a:lnTo>
                <a:lnTo>
                  <a:pt x="70781" y="71745"/>
                </a:lnTo>
                <a:lnTo>
                  <a:pt x="86967" y="64167"/>
                </a:lnTo>
                <a:lnTo>
                  <a:pt x="101874" y="54832"/>
                </a:lnTo>
                <a:lnTo>
                  <a:pt x="112799" y="43756"/>
                </a:lnTo>
                <a:lnTo>
                  <a:pt x="117041" y="30955"/>
                </a:lnTo>
                <a:lnTo>
                  <a:pt x="115102" y="21234"/>
                </a:lnTo>
                <a:lnTo>
                  <a:pt x="109990" y="14204"/>
                </a:lnTo>
                <a:close/>
              </a:path>
              <a:path w="120000" h="120000" extrusionOk="0">
                <a:moveTo>
                  <a:pt x="59657" y="0"/>
                </a:moveTo>
                <a:lnTo>
                  <a:pt x="42729" y="1463"/>
                </a:lnTo>
                <a:lnTo>
                  <a:pt x="27366" y="5681"/>
                </a:lnTo>
                <a:lnTo>
                  <a:pt x="14830" y="12389"/>
                </a:lnTo>
                <a:lnTo>
                  <a:pt x="6383" y="21326"/>
                </a:lnTo>
                <a:lnTo>
                  <a:pt x="3287" y="32230"/>
                </a:lnTo>
                <a:lnTo>
                  <a:pt x="3287" y="34050"/>
                </a:lnTo>
                <a:lnTo>
                  <a:pt x="3539" y="36055"/>
                </a:lnTo>
                <a:lnTo>
                  <a:pt x="4044" y="38056"/>
                </a:lnTo>
                <a:lnTo>
                  <a:pt x="24012" y="38056"/>
                </a:lnTo>
                <a:lnTo>
                  <a:pt x="28075" y="26648"/>
                </a:lnTo>
                <a:lnTo>
                  <a:pt x="36592" y="19302"/>
                </a:lnTo>
                <a:lnTo>
                  <a:pt x="48047" y="15371"/>
                </a:lnTo>
                <a:lnTo>
                  <a:pt x="60923" y="14204"/>
                </a:lnTo>
                <a:lnTo>
                  <a:pt x="109990" y="14204"/>
                </a:lnTo>
                <a:lnTo>
                  <a:pt x="108928" y="12743"/>
                </a:lnTo>
                <a:lnTo>
                  <a:pt x="97985" y="6019"/>
                </a:lnTo>
                <a:lnTo>
                  <a:pt x="81739" y="1593"/>
                </a:lnTo>
                <a:lnTo>
                  <a:pt x="59657" y="0"/>
                </a:lnTo>
                <a:close/>
              </a:path>
            </a:pathLst>
          </a:custGeom>
          <a:solidFill>
            <a:srgbClr val="EA1F3E"/>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49" name="Shape 149"/>
          <p:cNvSpPr/>
          <p:nvPr/>
        </p:nvSpPr>
        <p:spPr>
          <a:xfrm>
            <a:off x="1863165" y="4267912"/>
            <a:ext cx="1817370" cy="1817370"/>
          </a:xfrm>
          <a:custGeom>
            <a:avLst/>
            <a:gdLst/>
            <a:ahLst/>
            <a:cxnLst/>
            <a:rect l="0" t="0" r="0" b="0"/>
            <a:pathLst>
              <a:path w="120000" h="120000" extrusionOk="0">
                <a:moveTo>
                  <a:pt x="119977" y="59988"/>
                </a:moveTo>
                <a:lnTo>
                  <a:pt x="119894" y="63174"/>
                </a:lnTo>
                <a:lnTo>
                  <a:pt x="119647" y="66317"/>
                </a:lnTo>
                <a:lnTo>
                  <a:pt x="119241" y="69412"/>
                </a:lnTo>
                <a:lnTo>
                  <a:pt x="118680" y="72456"/>
                </a:lnTo>
                <a:lnTo>
                  <a:pt x="117968" y="75444"/>
                </a:lnTo>
                <a:lnTo>
                  <a:pt x="117108" y="78372"/>
                </a:lnTo>
                <a:lnTo>
                  <a:pt x="116106" y="81236"/>
                </a:lnTo>
                <a:lnTo>
                  <a:pt x="114965" y="84031"/>
                </a:lnTo>
                <a:lnTo>
                  <a:pt x="113690" y="86755"/>
                </a:lnTo>
                <a:lnTo>
                  <a:pt x="112284" y="89402"/>
                </a:lnTo>
                <a:lnTo>
                  <a:pt x="110752" y="91968"/>
                </a:lnTo>
                <a:lnTo>
                  <a:pt x="109098" y="94449"/>
                </a:lnTo>
                <a:lnTo>
                  <a:pt x="107326" y="96842"/>
                </a:lnTo>
                <a:lnTo>
                  <a:pt x="105440" y="99142"/>
                </a:lnTo>
                <a:lnTo>
                  <a:pt x="103444" y="101344"/>
                </a:lnTo>
                <a:lnTo>
                  <a:pt x="101343" y="103445"/>
                </a:lnTo>
                <a:lnTo>
                  <a:pt x="99141" y="105440"/>
                </a:lnTo>
                <a:lnTo>
                  <a:pt x="96842" y="107326"/>
                </a:lnTo>
                <a:lnTo>
                  <a:pt x="94449" y="109098"/>
                </a:lnTo>
                <a:lnTo>
                  <a:pt x="91967" y="110752"/>
                </a:lnTo>
                <a:lnTo>
                  <a:pt x="89401" y="112284"/>
                </a:lnTo>
                <a:lnTo>
                  <a:pt x="86754" y="113690"/>
                </a:lnTo>
                <a:lnTo>
                  <a:pt x="84031" y="114966"/>
                </a:lnTo>
                <a:lnTo>
                  <a:pt x="81235" y="116107"/>
                </a:lnTo>
                <a:lnTo>
                  <a:pt x="78371" y="117109"/>
                </a:lnTo>
                <a:lnTo>
                  <a:pt x="75443" y="117968"/>
                </a:lnTo>
                <a:lnTo>
                  <a:pt x="72456" y="118681"/>
                </a:lnTo>
                <a:lnTo>
                  <a:pt x="69412" y="119242"/>
                </a:lnTo>
                <a:lnTo>
                  <a:pt x="66317" y="119648"/>
                </a:lnTo>
                <a:lnTo>
                  <a:pt x="63174" y="119895"/>
                </a:lnTo>
                <a:lnTo>
                  <a:pt x="59988" y="119978"/>
                </a:lnTo>
                <a:lnTo>
                  <a:pt x="56802" y="119895"/>
                </a:lnTo>
                <a:lnTo>
                  <a:pt x="53660" y="119648"/>
                </a:lnTo>
                <a:lnTo>
                  <a:pt x="50565" y="119242"/>
                </a:lnTo>
                <a:lnTo>
                  <a:pt x="47521" y="118681"/>
                </a:lnTo>
                <a:lnTo>
                  <a:pt x="44533" y="117968"/>
                </a:lnTo>
                <a:lnTo>
                  <a:pt x="41605" y="117109"/>
                </a:lnTo>
                <a:lnTo>
                  <a:pt x="38741" y="116107"/>
                </a:lnTo>
                <a:lnTo>
                  <a:pt x="35946" y="114966"/>
                </a:lnTo>
                <a:lnTo>
                  <a:pt x="33222" y="113690"/>
                </a:lnTo>
                <a:lnTo>
                  <a:pt x="30575" y="112284"/>
                </a:lnTo>
                <a:lnTo>
                  <a:pt x="28009" y="110752"/>
                </a:lnTo>
                <a:lnTo>
                  <a:pt x="25527" y="109098"/>
                </a:lnTo>
                <a:lnTo>
                  <a:pt x="23135" y="107326"/>
                </a:lnTo>
                <a:lnTo>
                  <a:pt x="20835" y="105440"/>
                </a:lnTo>
                <a:lnTo>
                  <a:pt x="18633" y="103445"/>
                </a:lnTo>
                <a:lnTo>
                  <a:pt x="16532" y="101344"/>
                </a:lnTo>
                <a:lnTo>
                  <a:pt x="14537" y="99142"/>
                </a:lnTo>
                <a:lnTo>
                  <a:pt x="12651" y="96842"/>
                </a:lnTo>
                <a:lnTo>
                  <a:pt x="10879" y="94449"/>
                </a:lnTo>
                <a:lnTo>
                  <a:pt x="9225" y="91968"/>
                </a:lnTo>
                <a:lnTo>
                  <a:pt x="7693" y="89402"/>
                </a:lnTo>
                <a:lnTo>
                  <a:pt x="6287" y="86755"/>
                </a:lnTo>
                <a:lnTo>
                  <a:pt x="5012" y="84031"/>
                </a:lnTo>
                <a:lnTo>
                  <a:pt x="3871" y="81236"/>
                </a:lnTo>
                <a:lnTo>
                  <a:pt x="2869" y="78372"/>
                </a:lnTo>
                <a:lnTo>
                  <a:pt x="2009" y="75444"/>
                </a:lnTo>
                <a:lnTo>
                  <a:pt x="1297" y="72456"/>
                </a:lnTo>
                <a:lnTo>
                  <a:pt x="735" y="69412"/>
                </a:lnTo>
                <a:lnTo>
                  <a:pt x="329" y="66317"/>
                </a:lnTo>
                <a:lnTo>
                  <a:pt x="83" y="63174"/>
                </a:lnTo>
                <a:lnTo>
                  <a:pt x="0" y="59988"/>
                </a:lnTo>
                <a:lnTo>
                  <a:pt x="83" y="56802"/>
                </a:lnTo>
                <a:lnTo>
                  <a:pt x="329" y="53660"/>
                </a:lnTo>
                <a:lnTo>
                  <a:pt x="735" y="50565"/>
                </a:lnTo>
                <a:lnTo>
                  <a:pt x="1297" y="47521"/>
                </a:lnTo>
                <a:lnTo>
                  <a:pt x="2009" y="44533"/>
                </a:lnTo>
                <a:lnTo>
                  <a:pt x="2869" y="41605"/>
                </a:lnTo>
                <a:lnTo>
                  <a:pt x="3871" y="38741"/>
                </a:lnTo>
                <a:lnTo>
                  <a:pt x="5012" y="35946"/>
                </a:lnTo>
                <a:lnTo>
                  <a:pt x="6287" y="33222"/>
                </a:lnTo>
                <a:lnTo>
                  <a:pt x="7693" y="30575"/>
                </a:lnTo>
                <a:lnTo>
                  <a:pt x="9225" y="28009"/>
                </a:lnTo>
                <a:lnTo>
                  <a:pt x="10879" y="25527"/>
                </a:lnTo>
                <a:lnTo>
                  <a:pt x="12651" y="23135"/>
                </a:lnTo>
                <a:lnTo>
                  <a:pt x="14537" y="20835"/>
                </a:lnTo>
                <a:lnTo>
                  <a:pt x="16532" y="18633"/>
                </a:lnTo>
                <a:lnTo>
                  <a:pt x="18633" y="16532"/>
                </a:lnTo>
                <a:lnTo>
                  <a:pt x="20835" y="14537"/>
                </a:lnTo>
                <a:lnTo>
                  <a:pt x="23135" y="12651"/>
                </a:lnTo>
                <a:lnTo>
                  <a:pt x="25527" y="10879"/>
                </a:lnTo>
                <a:lnTo>
                  <a:pt x="28009" y="9225"/>
                </a:lnTo>
                <a:lnTo>
                  <a:pt x="30575" y="7693"/>
                </a:lnTo>
                <a:lnTo>
                  <a:pt x="33222" y="6287"/>
                </a:lnTo>
                <a:lnTo>
                  <a:pt x="35946" y="5012"/>
                </a:lnTo>
                <a:lnTo>
                  <a:pt x="38741" y="3871"/>
                </a:lnTo>
                <a:lnTo>
                  <a:pt x="41605" y="2869"/>
                </a:lnTo>
                <a:lnTo>
                  <a:pt x="44533" y="2009"/>
                </a:lnTo>
                <a:lnTo>
                  <a:pt x="47521" y="1297"/>
                </a:lnTo>
                <a:lnTo>
                  <a:pt x="50565" y="735"/>
                </a:lnTo>
                <a:lnTo>
                  <a:pt x="53660" y="329"/>
                </a:lnTo>
                <a:lnTo>
                  <a:pt x="56802" y="83"/>
                </a:lnTo>
                <a:lnTo>
                  <a:pt x="59988" y="0"/>
                </a:lnTo>
                <a:lnTo>
                  <a:pt x="63174" y="83"/>
                </a:lnTo>
                <a:lnTo>
                  <a:pt x="66317" y="329"/>
                </a:lnTo>
                <a:lnTo>
                  <a:pt x="69412" y="735"/>
                </a:lnTo>
                <a:lnTo>
                  <a:pt x="72456" y="1297"/>
                </a:lnTo>
                <a:lnTo>
                  <a:pt x="75443" y="2009"/>
                </a:lnTo>
                <a:lnTo>
                  <a:pt x="78371" y="2869"/>
                </a:lnTo>
                <a:lnTo>
                  <a:pt x="81235" y="3871"/>
                </a:lnTo>
                <a:lnTo>
                  <a:pt x="84031" y="5012"/>
                </a:lnTo>
                <a:lnTo>
                  <a:pt x="86754" y="6287"/>
                </a:lnTo>
                <a:lnTo>
                  <a:pt x="89401" y="7693"/>
                </a:lnTo>
                <a:lnTo>
                  <a:pt x="91967" y="9225"/>
                </a:lnTo>
                <a:lnTo>
                  <a:pt x="94449" y="10879"/>
                </a:lnTo>
                <a:lnTo>
                  <a:pt x="96842" y="12651"/>
                </a:lnTo>
                <a:lnTo>
                  <a:pt x="99141" y="14537"/>
                </a:lnTo>
                <a:lnTo>
                  <a:pt x="101343" y="16532"/>
                </a:lnTo>
                <a:lnTo>
                  <a:pt x="103444" y="18633"/>
                </a:lnTo>
                <a:lnTo>
                  <a:pt x="105440" y="20835"/>
                </a:lnTo>
                <a:lnTo>
                  <a:pt x="107326" y="23135"/>
                </a:lnTo>
                <a:lnTo>
                  <a:pt x="109098" y="25527"/>
                </a:lnTo>
                <a:lnTo>
                  <a:pt x="110752" y="28009"/>
                </a:lnTo>
                <a:lnTo>
                  <a:pt x="112284" y="30575"/>
                </a:lnTo>
                <a:lnTo>
                  <a:pt x="113690" y="33222"/>
                </a:lnTo>
                <a:lnTo>
                  <a:pt x="114965" y="35946"/>
                </a:lnTo>
                <a:lnTo>
                  <a:pt x="116106" y="38741"/>
                </a:lnTo>
                <a:lnTo>
                  <a:pt x="117108" y="41605"/>
                </a:lnTo>
                <a:lnTo>
                  <a:pt x="117968" y="44533"/>
                </a:lnTo>
                <a:lnTo>
                  <a:pt x="118680" y="47521"/>
                </a:lnTo>
                <a:lnTo>
                  <a:pt x="119241" y="50565"/>
                </a:lnTo>
                <a:lnTo>
                  <a:pt x="119647" y="53660"/>
                </a:lnTo>
                <a:lnTo>
                  <a:pt x="119894" y="56802"/>
                </a:lnTo>
                <a:lnTo>
                  <a:pt x="119977" y="59988"/>
                </a:lnTo>
                <a:close/>
              </a:path>
            </a:pathLst>
          </a:custGeom>
          <a:noFill/>
          <a:ln w="52350" cap="flat" cmpd="sng">
            <a:solidFill>
              <a:srgbClr val="EE6A38"/>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50" name="Shape 150"/>
          <p:cNvSpPr/>
          <p:nvPr/>
        </p:nvSpPr>
        <p:spPr>
          <a:xfrm>
            <a:off x="2222146" y="4742516"/>
            <a:ext cx="753744" cy="771524"/>
          </a:xfrm>
          <a:custGeom>
            <a:avLst/>
            <a:gdLst/>
            <a:ahLst/>
            <a:cxnLst/>
            <a:rect l="0" t="0" r="0" b="0"/>
            <a:pathLst>
              <a:path w="120000" h="120000" extrusionOk="0">
                <a:moveTo>
                  <a:pt x="61431" y="0"/>
                </a:moveTo>
                <a:lnTo>
                  <a:pt x="52508" y="514"/>
                </a:lnTo>
                <a:lnTo>
                  <a:pt x="44428" y="2006"/>
                </a:lnTo>
                <a:lnTo>
                  <a:pt x="37169" y="4401"/>
                </a:lnTo>
                <a:lnTo>
                  <a:pt x="30709" y="7624"/>
                </a:lnTo>
                <a:lnTo>
                  <a:pt x="25024" y="11598"/>
                </a:lnTo>
                <a:lnTo>
                  <a:pt x="20092" y="16250"/>
                </a:lnTo>
                <a:lnTo>
                  <a:pt x="15892" y="21504"/>
                </a:lnTo>
                <a:lnTo>
                  <a:pt x="12399" y="27284"/>
                </a:lnTo>
                <a:lnTo>
                  <a:pt x="9592" y="33516"/>
                </a:lnTo>
                <a:lnTo>
                  <a:pt x="7448" y="40123"/>
                </a:lnTo>
                <a:lnTo>
                  <a:pt x="5945" y="47031"/>
                </a:lnTo>
                <a:lnTo>
                  <a:pt x="5059" y="54164"/>
                </a:lnTo>
                <a:lnTo>
                  <a:pt x="4769" y="61448"/>
                </a:lnTo>
                <a:lnTo>
                  <a:pt x="5113" y="69721"/>
                </a:lnTo>
                <a:lnTo>
                  <a:pt x="6242" y="77887"/>
                </a:lnTo>
                <a:lnTo>
                  <a:pt x="8298" y="85721"/>
                </a:lnTo>
                <a:lnTo>
                  <a:pt x="11423" y="92998"/>
                </a:lnTo>
                <a:lnTo>
                  <a:pt x="15761" y="99496"/>
                </a:lnTo>
                <a:lnTo>
                  <a:pt x="21454" y="104989"/>
                </a:lnTo>
                <a:lnTo>
                  <a:pt x="21089" y="105516"/>
                </a:lnTo>
                <a:lnTo>
                  <a:pt x="0" y="105516"/>
                </a:lnTo>
                <a:lnTo>
                  <a:pt x="0" y="119913"/>
                </a:lnTo>
                <a:lnTo>
                  <a:pt x="49695" y="119913"/>
                </a:lnTo>
                <a:lnTo>
                  <a:pt x="49695" y="104989"/>
                </a:lnTo>
                <a:lnTo>
                  <a:pt x="43443" y="103078"/>
                </a:lnTo>
                <a:lnTo>
                  <a:pt x="37912" y="100207"/>
                </a:lnTo>
                <a:lnTo>
                  <a:pt x="33139" y="96320"/>
                </a:lnTo>
                <a:lnTo>
                  <a:pt x="29156" y="91360"/>
                </a:lnTo>
                <a:lnTo>
                  <a:pt x="25998" y="85274"/>
                </a:lnTo>
                <a:lnTo>
                  <a:pt x="23700" y="78004"/>
                </a:lnTo>
                <a:lnTo>
                  <a:pt x="22296" y="69495"/>
                </a:lnTo>
                <a:lnTo>
                  <a:pt x="21821" y="59693"/>
                </a:lnTo>
                <a:lnTo>
                  <a:pt x="22308" y="50938"/>
                </a:lnTo>
                <a:lnTo>
                  <a:pt x="23767" y="42973"/>
                </a:lnTo>
                <a:lnTo>
                  <a:pt x="26188" y="35861"/>
                </a:lnTo>
                <a:lnTo>
                  <a:pt x="29565" y="29663"/>
                </a:lnTo>
                <a:lnTo>
                  <a:pt x="33889" y="24443"/>
                </a:lnTo>
                <a:lnTo>
                  <a:pt x="39154" y="20261"/>
                </a:lnTo>
                <a:lnTo>
                  <a:pt x="45351" y="17181"/>
                </a:lnTo>
                <a:lnTo>
                  <a:pt x="52474" y="15264"/>
                </a:lnTo>
                <a:lnTo>
                  <a:pt x="60514" y="14572"/>
                </a:lnTo>
                <a:lnTo>
                  <a:pt x="100424" y="14572"/>
                </a:lnTo>
                <a:lnTo>
                  <a:pt x="96972" y="11289"/>
                </a:lnTo>
                <a:lnTo>
                  <a:pt x="91455" y="7415"/>
                </a:lnTo>
                <a:lnTo>
                  <a:pt x="85168" y="4278"/>
                </a:lnTo>
                <a:lnTo>
                  <a:pt x="78086" y="1949"/>
                </a:lnTo>
                <a:lnTo>
                  <a:pt x="70182" y="499"/>
                </a:lnTo>
                <a:lnTo>
                  <a:pt x="61431" y="0"/>
                </a:lnTo>
                <a:close/>
              </a:path>
              <a:path w="120000" h="120000" extrusionOk="0">
                <a:moveTo>
                  <a:pt x="100424" y="14572"/>
                </a:moveTo>
                <a:lnTo>
                  <a:pt x="60514" y="14572"/>
                </a:lnTo>
                <a:lnTo>
                  <a:pt x="68409" y="15194"/>
                </a:lnTo>
                <a:lnTo>
                  <a:pt x="75454" y="17022"/>
                </a:lnTo>
                <a:lnTo>
                  <a:pt x="81629" y="20002"/>
                </a:lnTo>
                <a:lnTo>
                  <a:pt x="86911" y="24078"/>
                </a:lnTo>
                <a:lnTo>
                  <a:pt x="91281" y="29197"/>
                </a:lnTo>
                <a:lnTo>
                  <a:pt x="94716" y="35302"/>
                </a:lnTo>
                <a:lnTo>
                  <a:pt x="97196" y="42339"/>
                </a:lnTo>
                <a:lnTo>
                  <a:pt x="98700" y="50253"/>
                </a:lnTo>
                <a:lnTo>
                  <a:pt x="99205" y="58989"/>
                </a:lnTo>
                <a:lnTo>
                  <a:pt x="98738" y="68802"/>
                </a:lnTo>
                <a:lnTo>
                  <a:pt x="97357" y="77342"/>
                </a:lnTo>
                <a:lnTo>
                  <a:pt x="95096" y="84673"/>
                </a:lnTo>
                <a:lnTo>
                  <a:pt x="91985" y="90856"/>
                </a:lnTo>
                <a:lnTo>
                  <a:pt x="88058" y="95952"/>
                </a:lnTo>
                <a:lnTo>
                  <a:pt x="83347" y="100024"/>
                </a:lnTo>
                <a:lnTo>
                  <a:pt x="77883" y="103133"/>
                </a:lnTo>
                <a:lnTo>
                  <a:pt x="71700" y="105341"/>
                </a:lnTo>
                <a:lnTo>
                  <a:pt x="71700" y="119913"/>
                </a:lnTo>
                <a:lnTo>
                  <a:pt x="119926" y="119913"/>
                </a:lnTo>
                <a:lnTo>
                  <a:pt x="119926" y="105516"/>
                </a:lnTo>
                <a:lnTo>
                  <a:pt x="99387" y="105516"/>
                </a:lnTo>
                <a:lnTo>
                  <a:pt x="99022" y="104989"/>
                </a:lnTo>
                <a:lnTo>
                  <a:pt x="104578" y="99247"/>
                </a:lnTo>
                <a:lnTo>
                  <a:pt x="108999" y="92290"/>
                </a:lnTo>
                <a:lnTo>
                  <a:pt x="112339" y="84514"/>
                </a:lnTo>
                <a:lnTo>
                  <a:pt x="114656" y="76313"/>
                </a:lnTo>
                <a:lnTo>
                  <a:pt x="116005" y="68083"/>
                </a:lnTo>
                <a:lnTo>
                  <a:pt x="116442" y="60219"/>
                </a:lnTo>
                <a:lnTo>
                  <a:pt x="116168" y="53025"/>
                </a:lnTo>
                <a:lnTo>
                  <a:pt x="115328" y="45996"/>
                </a:lnTo>
                <a:lnTo>
                  <a:pt x="113896" y="39204"/>
                </a:lnTo>
                <a:lnTo>
                  <a:pt x="111847" y="32719"/>
                </a:lnTo>
                <a:lnTo>
                  <a:pt x="109156" y="26614"/>
                </a:lnTo>
                <a:lnTo>
                  <a:pt x="105797" y="20960"/>
                </a:lnTo>
                <a:lnTo>
                  <a:pt x="101744" y="15827"/>
                </a:lnTo>
                <a:lnTo>
                  <a:pt x="100424" y="14572"/>
                </a:lnTo>
                <a:close/>
              </a:path>
            </a:pathLst>
          </a:custGeom>
          <a:solidFill>
            <a:srgbClr val="EE6A38"/>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51" name="Shape 151"/>
          <p:cNvSpPr/>
          <p:nvPr/>
        </p:nvSpPr>
        <p:spPr>
          <a:xfrm>
            <a:off x="3082213" y="5075482"/>
            <a:ext cx="321309" cy="431799"/>
          </a:xfrm>
          <a:custGeom>
            <a:avLst/>
            <a:gdLst/>
            <a:ahLst/>
            <a:cxnLst/>
            <a:rect l="0" t="0" r="0" b="0"/>
            <a:pathLst>
              <a:path w="120000" h="120000" extrusionOk="0">
                <a:moveTo>
                  <a:pt x="20315" y="86325"/>
                </a:moveTo>
                <a:lnTo>
                  <a:pt x="504" y="86325"/>
                </a:lnTo>
                <a:lnTo>
                  <a:pt x="0" y="88153"/>
                </a:lnTo>
                <a:lnTo>
                  <a:pt x="0" y="91447"/>
                </a:lnTo>
                <a:lnTo>
                  <a:pt x="4122" y="103774"/>
                </a:lnTo>
                <a:lnTo>
                  <a:pt x="15674" y="112707"/>
                </a:lnTo>
                <a:lnTo>
                  <a:pt x="33434" y="118143"/>
                </a:lnTo>
                <a:lnTo>
                  <a:pt x="56179" y="119979"/>
                </a:lnTo>
                <a:lnTo>
                  <a:pt x="76767" y="118183"/>
                </a:lnTo>
                <a:lnTo>
                  <a:pt x="94310" y="112990"/>
                </a:lnTo>
                <a:lnTo>
                  <a:pt x="105650" y="106078"/>
                </a:lnTo>
                <a:lnTo>
                  <a:pt x="56179" y="106078"/>
                </a:lnTo>
                <a:lnTo>
                  <a:pt x="43451" y="105409"/>
                </a:lnTo>
                <a:lnTo>
                  <a:pt x="32604" y="102648"/>
                </a:lnTo>
                <a:lnTo>
                  <a:pt x="24578" y="96664"/>
                </a:lnTo>
                <a:lnTo>
                  <a:pt x="20315" y="86325"/>
                </a:lnTo>
                <a:close/>
              </a:path>
              <a:path w="120000" h="120000" extrusionOk="0">
                <a:moveTo>
                  <a:pt x="108339" y="57063"/>
                </a:moveTo>
                <a:lnTo>
                  <a:pt x="48404" y="57063"/>
                </a:lnTo>
                <a:lnTo>
                  <a:pt x="68809" y="58363"/>
                </a:lnTo>
                <a:lnTo>
                  <a:pt x="84110" y="62390"/>
                </a:lnTo>
                <a:lnTo>
                  <a:pt x="93721" y="69332"/>
                </a:lnTo>
                <a:lnTo>
                  <a:pt x="97056" y="79376"/>
                </a:lnTo>
                <a:lnTo>
                  <a:pt x="93843" y="91727"/>
                </a:lnTo>
                <a:lnTo>
                  <a:pt x="85082" y="99997"/>
                </a:lnTo>
                <a:lnTo>
                  <a:pt x="72088" y="104632"/>
                </a:lnTo>
                <a:lnTo>
                  <a:pt x="56179" y="106078"/>
                </a:lnTo>
                <a:lnTo>
                  <a:pt x="105650" y="106078"/>
                </a:lnTo>
                <a:lnTo>
                  <a:pt x="107929" y="104689"/>
                </a:lnTo>
                <a:lnTo>
                  <a:pt x="116744" y="93570"/>
                </a:lnTo>
                <a:lnTo>
                  <a:pt x="119878" y="79923"/>
                </a:lnTo>
                <a:lnTo>
                  <a:pt x="117228" y="67476"/>
                </a:lnTo>
                <a:lnTo>
                  <a:pt x="109751" y="57899"/>
                </a:lnTo>
                <a:lnTo>
                  <a:pt x="108339" y="57063"/>
                </a:lnTo>
                <a:close/>
              </a:path>
              <a:path w="120000" h="120000" extrusionOk="0">
                <a:moveTo>
                  <a:pt x="115615" y="0"/>
                </a:moveTo>
                <a:lnTo>
                  <a:pt x="7023" y="0"/>
                </a:lnTo>
                <a:lnTo>
                  <a:pt x="7023" y="14084"/>
                </a:lnTo>
                <a:lnTo>
                  <a:pt x="79255" y="14084"/>
                </a:lnTo>
                <a:lnTo>
                  <a:pt x="80252" y="15180"/>
                </a:lnTo>
                <a:lnTo>
                  <a:pt x="30095" y="47003"/>
                </a:lnTo>
                <a:lnTo>
                  <a:pt x="38870" y="57246"/>
                </a:lnTo>
                <a:lnTo>
                  <a:pt x="41312" y="57140"/>
                </a:lnTo>
                <a:lnTo>
                  <a:pt x="43731" y="57086"/>
                </a:lnTo>
                <a:lnTo>
                  <a:pt x="108339" y="57063"/>
                </a:lnTo>
                <a:lnTo>
                  <a:pt x="98158" y="51034"/>
                </a:lnTo>
                <a:lnTo>
                  <a:pt x="83157" y="46723"/>
                </a:lnTo>
                <a:lnTo>
                  <a:pt x="65459" y="44809"/>
                </a:lnTo>
                <a:lnTo>
                  <a:pt x="64707" y="44079"/>
                </a:lnTo>
                <a:lnTo>
                  <a:pt x="115615" y="11706"/>
                </a:lnTo>
                <a:lnTo>
                  <a:pt x="115615" y="0"/>
                </a:lnTo>
                <a:close/>
              </a:path>
            </a:pathLst>
          </a:custGeom>
          <a:solidFill>
            <a:srgbClr val="EE6A38"/>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52" name="Shape 152"/>
          <p:cNvSpPr txBox="1">
            <a:spLocks noGrp="1"/>
          </p:cNvSpPr>
          <p:nvPr>
            <p:ph type="title"/>
          </p:nvPr>
        </p:nvSpPr>
        <p:spPr>
          <a:xfrm>
            <a:off x="1441450" y="1320525"/>
            <a:ext cx="15733383" cy="1168011"/>
          </a:xfrm>
          <a:prstGeom prst="rect">
            <a:avLst/>
          </a:prstGeom>
          <a:noFill/>
          <a:ln>
            <a:noFill/>
          </a:ln>
        </p:spPr>
        <p:txBody>
          <a:bodyPr lIns="0" tIns="0" rIns="0" bIns="0" anchor="t" anchorCtr="0">
            <a:noAutofit/>
          </a:bodyPr>
          <a:lstStyle/>
          <a:p>
            <a:pPr marL="12700" marR="5080" lvl="0" indent="0" algn="l" rtl="0">
              <a:lnSpc>
                <a:spcPct val="114500"/>
              </a:lnSpc>
              <a:spcBef>
                <a:spcPts val="0"/>
              </a:spcBef>
              <a:buSzPct val="25000"/>
              <a:buNone/>
            </a:pPr>
            <a:r>
              <a:rPr lang="en-US" sz="6600">
                <a:solidFill>
                  <a:srgbClr val="404040"/>
                </a:solidFill>
              </a:rPr>
              <a:t>A b</a:t>
            </a:r>
            <a:r>
              <a:rPr lang="en-US" sz="6600" b="0" i="0" u="none" strike="noStrike" cap="none">
                <a:solidFill>
                  <a:srgbClr val="404040"/>
                </a:solidFill>
                <a:latin typeface="Arial"/>
                <a:ea typeface="Arial"/>
                <a:cs typeface="Arial"/>
                <a:sym typeface="Arial"/>
              </a:rPr>
              <a:t>alanced formula for healthy eyes</a:t>
            </a:r>
          </a:p>
        </p:txBody>
      </p:sp>
      <p:sp>
        <p:nvSpPr>
          <p:cNvPr id="153" name="Shape 153"/>
          <p:cNvSpPr txBox="1"/>
          <p:nvPr/>
        </p:nvSpPr>
        <p:spPr>
          <a:xfrm>
            <a:off x="7046802" y="9264525"/>
            <a:ext cx="1405047" cy="438581"/>
          </a:xfrm>
          <a:prstGeom prst="rect">
            <a:avLst/>
          </a:prstGeom>
          <a:noFill/>
          <a:ln>
            <a:noFill/>
          </a:ln>
        </p:spPr>
        <p:txBody>
          <a:bodyPr lIns="0" tIns="0" rIns="0" bIns="0" anchor="t" anchorCtr="0">
            <a:noAutofit/>
          </a:bodyPr>
          <a:lstStyle/>
          <a:p>
            <a:pPr marL="12700" marR="0" lvl="0" indent="0" algn="l" rtl="0">
              <a:lnSpc>
                <a:spcPct val="100000"/>
              </a:lnSpc>
              <a:spcBef>
                <a:spcPts val="0"/>
              </a:spcBef>
              <a:buSzPct val="25000"/>
              <a:buNone/>
            </a:pPr>
            <a:r>
              <a:rPr lang="en-US" sz="2850">
                <a:solidFill>
                  <a:srgbClr val="404040"/>
                </a:solidFill>
                <a:latin typeface="Arial"/>
                <a:ea typeface="Arial"/>
                <a:cs typeface="Arial"/>
                <a:sym typeface="Arial"/>
              </a:rPr>
              <a:t>Zinc</a:t>
            </a:r>
          </a:p>
        </p:txBody>
      </p:sp>
      <p:sp>
        <p:nvSpPr>
          <p:cNvPr id="154" name="Shape 154"/>
          <p:cNvSpPr txBox="1"/>
          <p:nvPr/>
        </p:nvSpPr>
        <p:spPr>
          <a:xfrm>
            <a:off x="6800528" y="6318751"/>
            <a:ext cx="1879922" cy="438581"/>
          </a:xfrm>
          <a:prstGeom prst="rect">
            <a:avLst/>
          </a:prstGeom>
          <a:noFill/>
          <a:ln>
            <a:noFill/>
          </a:ln>
        </p:spPr>
        <p:txBody>
          <a:bodyPr lIns="0" tIns="0" rIns="0" bIns="0" anchor="t" anchorCtr="0">
            <a:noAutofit/>
          </a:bodyPr>
          <a:lstStyle/>
          <a:p>
            <a:pPr marL="12700" marR="0" lvl="0" indent="0" algn="l" rtl="0">
              <a:lnSpc>
                <a:spcPct val="100000"/>
              </a:lnSpc>
              <a:spcBef>
                <a:spcPts val="0"/>
              </a:spcBef>
              <a:buSzPct val="25000"/>
              <a:buNone/>
            </a:pPr>
            <a:r>
              <a:rPr lang="en-US" sz="2850">
                <a:solidFill>
                  <a:srgbClr val="404040"/>
                </a:solidFill>
                <a:latin typeface="Arial"/>
                <a:ea typeface="Arial"/>
                <a:cs typeface="Arial"/>
                <a:sym typeface="Arial"/>
              </a:rPr>
              <a:t>Lutein</a:t>
            </a:r>
          </a:p>
        </p:txBody>
      </p:sp>
      <p:sp>
        <p:nvSpPr>
          <p:cNvPr id="155" name="Shape 155"/>
          <p:cNvSpPr txBox="1"/>
          <p:nvPr/>
        </p:nvSpPr>
        <p:spPr>
          <a:xfrm>
            <a:off x="11253106" y="9264525"/>
            <a:ext cx="2532743" cy="438581"/>
          </a:xfrm>
          <a:prstGeom prst="rect">
            <a:avLst/>
          </a:prstGeom>
          <a:noFill/>
          <a:ln>
            <a:noFill/>
          </a:ln>
        </p:spPr>
        <p:txBody>
          <a:bodyPr lIns="0" tIns="0" rIns="0" bIns="0" anchor="t" anchorCtr="0">
            <a:noAutofit/>
          </a:bodyPr>
          <a:lstStyle/>
          <a:p>
            <a:pPr marL="12700" marR="0" lvl="0" indent="0" algn="l" rtl="0">
              <a:lnSpc>
                <a:spcPct val="100000"/>
              </a:lnSpc>
              <a:spcBef>
                <a:spcPts val="0"/>
              </a:spcBef>
              <a:buSzPct val="25000"/>
              <a:buNone/>
            </a:pPr>
            <a:r>
              <a:rPr lang="en-US" sz="2850">
                <a:solidFill>
                  <a:srgbClr val="404040"/>
                </a:solidFill>
                <a:latin typeface="Arial"/>
                <a:ea typeface="Arial"/>
                <a:cs typeface="Arial"/>
                <a:sym typeface="Arial"/>
              </a:rPr>
              <a:t>Vitamin Е</a:t>
            </a:r>
          </a:p>
        </p:txBody>
      </p:sp>
      <p:sp>
        <p:nvSpPr>
          <p:cNvPr id="156" name="Shape 156"/>
          <p:cNvSpPr txBox="1"/>
          <p:nvPr/>
        </p:nvSpPr>
        <p:spPr>
          <a:xfrm>
            <a:off x="11168450" y="6318751"/>
            <a:ext cx="2464999" cy="438581"/>
          </a:xfrm>
          <a:prstGeom prst="rect">
            <a:avLst/>
          </a:prstGeom>
          <a:noFill/>
          <a:ln>
            <a:noFill/>
          </a:ln>
        </p:spPr>
        <p:txBody>
          <a:bodyPr lIns="0" tIns="0" rIns="0" bIns="0" anchor="t" anchorCtr="0">
            <a:noAutofit/>
          </a:bodyPr>
          <a:lstStyle/>
          <a:p>
            <a:pPr marL="12700" marR="0" lvl="0" indent="0" algn="l" rtl="0">
              <a:lnSpc>
                <a:spcPct val="100000"/>
              </a:lnSpc>
              <a:spcBef>
                <a:spcPts val="0"/>
              </a:spcBef>
              <a:buSzPct val="25000"/>
              <a:buNone/>
            </a:pPr>
            <a:r>
              <a:rPr lang="en-US" sz="2850">
                <a:solidFill>
                  <a:srgbClr val="404040"/>
                </a:solidFill>
                <a:latin typeface="Arial"/>
                <a:ea typeface="Arial"/>
                <a:cs typeface="Arial"/>
                <a:sym typeface="Arial"/>
              </a:rPr>
              <a:t>Zeaxanthin</a:t>
            </a:r>
          </a:p>
        </p:txBody>
      </p:sp>
      <p:sp>
        <p:nvSpPr>
          <p:cNvPr id="157" name="Shape 157"/>
          <p:cNvSpPr txBox="1"/>
          <p:nvPr/>
        </p:nvSpPr>
        <p:spPr>
          <a:xfrm>
            <a:off x="1441450" y="9264525"/>
            <a:ext cx="2680210" cy="925253"/>
          </a:xfrm>
          <a:prstGeom prst="rect">
            <a:avLst/>
          </a:prstGeom>
          <a:noFill/>
          <a:ln>
            <a:noFill/>
          </a:ln>
        </p:spPr>
        <p:txBody>
          <a:bodyPr lIns="0" tIns="0" rIns="0" bIns="0" anchor="t" anchorCtr="0">
            <a:noAutofit/>
          </a:bodyPr>
          <a:lstStyle/>
          <a:p>
            <a:pPr marL="0" marR="0" lvl="0" indent="0" algn="ctr" rtl="0">
              <a:lnSpc>
                <a:spcPct val="100000"/>
              </a:lnSpc>
              <a:spcBef>
                <a:spcPts val="0"/>
              </a:spcBef>
              <a:spcAft>
                <a:spcPts val="0"/>
              </a:spcAft>
              <a:buSzPct val="25000"/>
              <a:buNone/>
            </a:pPr>
            <a:r>
              <a:rPr lang="en-US" sz="2850">
                <a:solidFill>
                  <a:srgbClr val="404040"/>
                </a:solidFill>
                <a:latin typeface="Arial"/>
                <a:ea typeface="Arial"/>
                <a:cs typeface="Arial"/>
                <a:sym typeface="Arial"/>
              </a:rPr>
              <a:t>Vitamin В2</a:t>
            </a:r>
          </a:p>
          <a:p>
            <a:pPr marL="0" marR="0" lvl="0" indent="0" algn="ctr" rtl="0">
              <a:lnSpc>
                <a:spcPct val="100000"/>
              </a:lnSpc>
              <a:spcBef>
                <a:spcPts val="1335"/>
              </a:spcBef>
              <a:buSzPct val="25000"/>
              <a:buNone/>
            </a:pPr>
            <a:r>
              <a:rPr lang="en-US" sz="2050">
                <a:solidFill>
                  <a:srgbClr val="404040"/>
                </a:solidFill>
                <a:latin typeface="Arial"/>
                <a:ea typeface="Arial"/>
                <a:cs typeface="Arial"/>
                <a:sym typeface="Arial"/>
              </a:rPr>
              <a:t>(Riboflavin)</a:t>
            </a:r>
          </a:p>
        </p:txBody>
      </p:sp>
      <p:sp>
        <p:nvSpPr>
          <p:cNvPr id="158" name="Shape 158"/>
          <p:cNvSpPr txBox="1"/>
          <p:nvPr/>
        </p:nvSpPr>
        <p:spPr>
          <a:xfrm>
            <a:off x="1992341" y="6318739"/>
            <a:ext cx="1735109" cy="438581"/>
          </a:xfrm>
          <a:prstGeom prst="rect">
            <a:avLst/>
          </a:prstGeom>
          <a:noFill/>
          <a:ln>
            <a:noFill/>
          </a:ln>
        </p:spPr>
        <p:txBody>
          <a:bodyPr lIns="0" tIns="0" rIns="0" bIns="0" anchor="t" anchorCtr="0">
            <a:noAutofit/>
          </a:bodyPr>
          <a:lstStyle/>
          <a:p>
            <a:pPr marL="12700" marR="0" lvl="0" indent="0" algn="l" rtl="0">
              <a:lnSpc>
                <a:spcPct val="100000"/>
              </a:lnSpc>
              <a:spcBef>
                <a:spcPts val="0"/>
              </a:spcBef>
              <a:buSzPct val="25000"/>
              <a:buNone/>
            </a:pPr>
            <a:r>
              <a:rPr lang="en-US" sz="2850">
                <a:solidFill>
                  <a:srgbClr val="404040"/>
                </a:solidFill>
                <a:latin typeface="Arial"/>
                <a:ea typeface="Arial"/>
                <a:cs typeface="Arial"/>
                <a:sym typeface="Arial"/>
              </a:rPr>
              <a:t>Omega-3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Shape 164" descr="11.jpg"/>
          <p:cNvPicPr preferRelativeResize="0"/>
          <p:nvPr/>
        </p:nvPicPr>
        <p:blipFill rotWithShape="1">
          <a:blip r:embed="rId3">
            <a:alphaModFix/>
          </a:blip>
          <a:srcRect/>
          <a:stretch/>
        </p:blipFill>
        <p:spPr>
          <a:xfrm>
            <a:off x="0" y="0"/>
            <a:ext cx="20102162" cy="11309349"/>
          </a:xfrm>
          <a:prstGeom prst="rect">
            <a:avLst/>
          </a:prstGeom>
          <a:noFill/>
          <a:ln>
            <a:noFill/>
          </a:ln>
        </p:spPr>
      </p:pic>
      <p:sp>
        <p:nvSpPr>
          <p:cNvPr id="165" name="Shape 165"/>
          <p:cNvSpPr txBox="1"/>
          <p:nvPr/>
        </p:nvSpPr>
        <p:spPr>
          <a:xfrm>
            <a:off x="7706500" y="3704228"/>
            <a:ext cx="11184750" cy="778738"/>
          </a:xfrm>
          <a:prstGeom prst="rect">
            <a:avLst/>
          </a:prstGeom>
          <a:noFill/>
          <a:ln>
            <a:noFill/>
          </a:ln>
        </p:spPr>
        <p:txBody>
          <a:bodyPr lIns="0" tIns="0" rIns="0" bIns="0" anchor="t" anchorCtr="0">
            <a:noAutofit/>
          </a:bodyPr>
          <a:lstStyle/>
          <a:p>
            <a:pPr marL="12700" marR="5080" lvl="0" indent="0" algn="l" rtl="0">
              <a:lnSpc>
                <a:spcPct val="111000"/>
              </a:lnSpc>
              <a:spcBef>
                <a:spcPts val="0"/>
              </a:spcBef>
              <a:buSzPct val="25000"/>
              <a:buNone/>
            </a:pPr>
            <a:r>
              <a:rPr lang="en-US" sz="4950">
                <a:solidFill>
                  <a:srgbClr val="FFFFFF"/>
                </a:solidFill>
                <a:latin typeface="Arial"/>
                <a:ea typeface="Arial"/>
                <a:cs typeface="Arial"/>
                <a:sym typeface="Arial"/>
              </a:rPr>
              <a:t>Natural flavoring agent - carob</a:t>
            </a:r>
          </a:p>
        </p:txBody>
      </p:sp>
      <p:sp>
        <p:nvSpPr>
          <p:cNvPr id="166" name="Shape 166"/>
          <p:cNvSpPr txBox="1">
            <a:spLocks noGrp="1"/>
          </p:cNvSpPr>
          <p:nvPr>
            <p:ph type="title"/>
          </p:nvPr>
        </p:nvSpPr>
        <p:spPr>
          <a:xfrm>
            <a:off x="7706500" y="2085815"/>
            <a:ext cx="11337150" cy="1206660"/>
          </a:xfrm>
          <a:prstGeom prst="rect">
            <a:avLst/>
          </a:prstGeom>
          <a:noFill/>
          <a:ln>
            <a:noFill/>
          </a:ln>
        </p:spPr>
        <p:txBody>
          <a:bodyPr lIns="0" tIns="0" rIns="0" bIns="0" anchor="t" anchorCtr="0">
            <a:noAutofit/>
          </a:bodyPr>
          <a:lstStyle/>
          <a:p>
            <a:pPr marL="12700" marR="0" lvl="0" indent="0" algn="l" rtl="0">
              <a:lnSpc>
                <a:spcPct val="100000"/>
              </a:lnSpc>
              <a:spcBef>
                <a:spcPts val="0"/>
              </a:spcBef>
              <a:buSzPct val="25000"/>
              <a:buNone/>
            </a:pPr>
            <a:r>
              <a:rPr lang="en-US" sz="7800" b="0" i="0" u="none" strike="noStrike" cap="none">
                <a:solidFill>
                  <a:srgbClr val="FFFFFF"/>
                </a:solidFill>
                <a:latin typeface="Arial"/>
                <a:ea typeface="Arial"/>
                <a:cs typeface="Arial"/>
                <a:sym typeface="Arial"/>
              </a:rPr>
              <a:t>Capsule</a:t>
            </a:r>
          </a:p>
        </p:txBody>
      </p:sp>
      <p:sp>
        <p:nvSpPr>
          <p:cNvPr id="167" name="Shape 167"/>
          <p:cNvSpPr txBox="1"/>
          <p:nvPr/>
        </p:nvSpPr>
        <p:spPr>
          <a:xfrm>
            <a:off x="8188210" y="8994179"/>
            <a:ext cx="3768839" cy="774700"/>
          </a:xfrm>
          <a:prstGeom prst="rect">
            <a:avLst/>
          </a:prstGeom>
          <a:noFill/>
          <a:ln>
            <a:noFill/>
          </a:ln>
        </p:spPr>
        <p:txBody>
          <a:bodyPr lIns="0" tIns="0" rIns="0" bIns="0" anchor="t" anchorCtr="0">
            <a:noAutofit/>
          </a:bodyPr>
          <a:lstStyle/>
          <a:p>
            <a:pPr marL="12700" marR="0" lvl="0" indent="0" algn="l" rtl="0">
              <a:lnSpc>
                <a:spcPct val="100000"/>
              </a:lnSpc>
              <a:spcBef>
                <a:spcPts val="0"/>
              </a:spcBef>
              <a:buSzPct val="25000"/>
              <a:buNone/>
            </a:pPr>
            <a:r>
              <a:rPr lang="en-US" sz="4950">
                <a:solidFill>
                  <a:srgbClr val="FFFFFF"/>
                </a:solidFill>
                <a:latin typeface="Arial"/>
                <a:ea typeface="Arial"/>
                <a:cs typeface="Arial"/>
                <a:sym typeface="Arial"/>
              </a:rPr>
              <a:t>Visi-Prime</a:t>
            </a:r>
          </a:p>
        </p:txBody>
      </p:sp>
      <p:sp>
        <p:nvSpPr>
          <p:cNvPr id="168" name="Shape 168"/>
          <p:cNvSpPr txBox="1"/>
          <p:nvPr/>
        </p:nvSpPr>
        <p:spPr>
          <a:xfrm>
            <a:off x="13540234" y="8994179"/>
            <a:ext cx="6561927" cy="761747"/>
          </a:xfrm>
          <a:prstGeom prst="rect">
            <a:avLst/>
          </a:prstGeom>
          <a:noFill/>
          <a:ln>
            <a:noFill/>
          </a:ln>
        </p:spPr>
        <p:txBody>
          <a:bodyPr lIns="0" tIns="0" rIns="0" bIns="0" anchor="t" anchorCtr="0">
            <a:noAutofit/>
          </a:bodyPr>
          <a:lstStyle/>
          <a:p>
            <a:pPr marL="12700" marR="0" lvl="0" indent="0" algn="l" rtl="0">
              <a:lnSpc>
                <a:spcPct val="100000"/>
              </a:lnSpc>
              <a:spcBef>
                <a:spcPts val="0"/>
              </a:spcBef>
              <a:buSzPct val="25000"/>
              <a:buNone/>
            </a:pPr>
            <a:r>
              <a:rPr lang="en-US" sz="4950">
                <a:solidFill>
                  <a:srgbClr val="FFFFFF"/>
                </a:solidFill>
                <a:latin typeface="Arial"/>
                <a:ea typeface="Arial"/>
                <a:cs typeface="Arial"/>
                <a:sym typeface="Arial"/>
              </a:rPr>
              <a:t>Chocolate covered nut</a:t>
            </a:r>
          </a:p>
        </p:txBody>
      </p:sp>
      <p:grpSp>
        <p:nvGrpSpPr>
          <p:cNvPr id="169" name="Shape 169"/>
          <p:cNvGrpSpPr/>
          <p:nvPr/>
        </p:nvGrpSpPr>
        <p:grpSpPr>
          <a:xfrm>
            <a:off x="7787270" y="7813099"/>
            <a:ext cx="178435" cy="1677520"/>
            <a:chOff x="7787270" y="7813099"/>
            <a:chExt cx="178435" cy="1677520"/>
          </a:xfrm>
        </p:grpSpPr>
        <p:grpSp>
          <p:nvGrpSpPr>
            <p:cNvPr id="170" name="Shape 170"/>
            <p:cNvGrpSpPr/>
            <p:nvPr/>
          </p:nvGrpSpPr>
          <p:grpSpPr>
            <a:xfrm>
              <a:off x="7787270" y="7813099"/>
              <a:ext cx="178435" cy="1677520"/>
              <a:chOff x="7787270" y="7813099"/>
              <a:chExt cx="178435" cy="1677520"/>
            </a:xfrm>
          </p:grpSpPr>
          <p:sp>
            <p:nvSpPr>
              <p:cNvPr id="171" name="Shape 171"/>
              <p:cNvSpPr/>
              <p:nvPr/>
            </p:nvSpPr>
            <p:spPr>
              <a:xfrm>
                <a:off x="7787270" y="7813099"/>
                <a:ext cx="178435" cy="178435"/>
              </a:xfrm>
              <a:custGeom>
                <a:avLst/>
                <a:gdLst/>
                <a:ahLst/>
                <a:cxnLst/>
                <a:rect l="0" t="0" r="0" b="0"/>
                <a:pathLst>
                  <a:path w="120000" h="120000" extrusionOk="0">
                    <a:moveTo>
                      <a:pt x="59855" y="0"/>
                    </a:moveTo>
                    <a:lnTo>
                      <a:pt x="36558" y="4703"/>
                    </a:lnTo>
                    <a:lnTo>
                      <a:pt x="17531" y="17531"/>
                    </a:lnTo>
                    <a:lnTo>
                      <a:pt x="4703" y="36558"/>
                    </a:lnTo>
                    <a:lnTo>
                      <a:pt x="0" y="59855"/>
                    </a:lnTo>
                    <a:lnTo>
                      <a:pt x="4703" y="83152"/>
                    </a:lnTo>
                    <a:lnTo>
                      <a:pt x="17531" y="102178"/>
                    </a:lnTo>
                    <a:lnTo>
                      <a:pt x="36558" y="115007"/>
                    </a:lnTo>
                    <a:lnTo>
                      <a:pt x="59855" y="119711"/>
                    </a:lnTo>
                    <a:lnTo>
                      <a:pt x="83152" y="115007"/>
                    </a:lnTo>
                    <a:lnTo>
                      <a:pt x="102178" y="102178"/>
                    </a:lnTo>
                    <a:lnTo>
                      <a:pt x="115007" y="83152"/>
                    </a:lnTo>
                    <a:lnTo>
                      <a:pt x="119711" y="59855"/>
                    </a:lnTo>
                    <a:lnTo>
                      <a:pt x="115007" y="36558"/>
                    </a:lnTo>
                    <a:lnTo>
                      <a:pt x="102178" y="17531"/>
                    </a:lnTo>
                    <a:lnTo>
                      <a:pt x="83152" y="4703"/>
                    </a:lnTo>
                    <a:lnTo>
                      <a:pt x="59855" y="0"/>
                    </a:lnTo>
                    <a:close/>
                  </a:path>
                </a:pathLst>
              </a:custGeom>
              <a:solidFill>
                <a:srgbClr val="FFFFFF"/>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2" name="Shape 172"/>
              <p:cNvSpPr/>
              <p:nvPr/>
            </p:nvSpPr>
            <p:spPr>
              <a:xfrm>
                <a:off x="7787270" y="9312184"/>
                <a:ext cx="178435" cy="178435"/>
              </a:xfrm>
              <a:custGeom>
                <a:avLst/>
                <a:gdLst/>
                <a:ahLst/>
                <a:cxnLst/>
                <a:rect l="0" t="0" r="0" b="0"/>
                <a:pathLst>
                  <a:path w="120000" h="120000" extrusionOk="0">
                    <a:moveTo>
                      <a:pt x="59855" y="0"/>
                    </a:moveTo>
                    <a:lnTo>
                      <a:pt x="36558" y="4703"/>
                    </a:lnTo>
                    <a:lnTo>
                      <a:pt x="17531" y="17531"/>
                    </a:lnTo>
                    <a:lnTo>
                      <a:pt x="4703" y="36558"/>
                    </a:lnTo>
                    <a:lnTo>
                      <a:pt x="0" y="59855"/>
                    </a:lnTo>
                    <a:lnTo>
                      <a:pt x="4703" y="83155"/>
                    </a:lnTo>
                    <a:lnTo>
                      <a:pt x="17531" y="102181"/>
                    </a:lnTo>
                    <a:lnTo>
                      <a:pt x="36558" y="115007"/>
                    </a:lnTo>
                    <a:lnTo>
                      <a:pt x="59855" y="119711"/>
                    </a:lnTo>
                    <a:lnTo>
                      <a:pt x="83152" y="115007"/>
                    </a:lnTo>
                    <a:lnTo>
                      <a:pt x="102178" y="102181"/>
                    </a:lnTo>
                    <a:lnTo>
                      <a:pt x="115007" y="83155"/>
                    </a:lnTo>
                    <a:lnTo>
                      <a:pt x="119711" y="59855"/>
                    </a:lnTo>
                    <a:lnTo>
                      <a:pt x="115007" y="36558"/>
                    </a:lnTo>
                    <a:lnTo>
                      <a:pt x="102178" y="17531"/>
                    </a:lnTo>
                    <a:lnTo>
                      <a:pt x="83152" y="4703"/>
                    </a:lnTo>
                    <a:lnTo>
                      <a:pt x="59855" y="0"/>
                    </a:lnTo>
                    <a:close/>
                  </a:path>
                </a:pathLst>
              </a:custGeom>
              <a:solidFill>
                <a:srgbClr val="FFFFFF"/>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grpSp>
        <p:grpSp>
          <p:nvGrpSpPr>
            <p:cNvPr id="173" name="Shape 173"/>
            <p:cNvGrpSpPr/>
            <p:nvPr/>
          </p:nvGrpSpPr>
          <p:grpSpPr>
            <a:xfrm>
              <a:off x="7876272" y="8055681"/>
              <a:ext cx="0" cy="1193719"/>
              <a:chOff x="7876272" y="8055681"/>
              <a:chExt cx="0" cy="1193719"/>
            </a:xfrm>
          </p:grpSpPr>
          <p:sp>
            <p:nvSpPr>
              <p:cNvPr id="174" name="Shape 174"/>
              <p:cNvSpPr/>
              <p:nvPr/>
            </p:nvSpPr>
            <p:spPr>
              <a:xfrm>
                <a:off x="7876272" y="8055681"/>
                <a:ext cx="0" cy="62865"/>
              </a:xfrm>
              <a:custGeom>
                <a:avLst/>
                <a:gdLst/>
                <a:ahLst/>
                <a:cxnLst/>
                <a:rect l="0" t="0" r="0" b="0"/>
                <a:pathLst>
                  <a:path w="120000" h="120000" extrusionOk="0">
                    <a:moveTo>
                      <a:pt x="0" y="0"/>
                    </a:moveTo>
                    <a:lnTo>
                      <a:pt x="0" y="119923"/>
                    </a:lnTo>
                  </a:path>
                </a:pathLst>
              </a:custGeom>
              <a:noFill/>
              <a:ln w="31400" cap="flat" cmpd="sng">
                <a:solidFill>
                  <a:srgbClr val="FFFFFF"/>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5" name="Shape 175"/>
              <p:cNvSpPr/>
              <p:nvPr/>
            </p:nvSpPr>
            <p:spPr>
              <a:xfrm>
                <a:off x="7876272" y="8181332"/>
                <a:ext cx="0" cy="62865"/>
              </a:xfrm>
              <a:custGeom>
                <a:avLst/>
                <a:gdLst/>
                <a:ahLst/>
                <a:cxnLst/>
                <a:rect l="0" t="0" r="0" b="0"/>
                <a:pathLst>
                  <a:path w="120000" h="120000" extrusionOk="0">
                    <a:moveTo>
                      <a:pt x="0" y="0"/>
                    </a:moveTo>
                    <a:lnTo>
                      <a:pt x="0" y="119923"/>
                    </a:lnTo>
                  </a:path>
                </a:pathLst>
              </a:custGeom>
              <a:noFill/>
              <a:ln w="31400" cap="flat" cmpd="sng">
                <a:solidFill>
                  <a:srgbClr val="FFFFFF"/>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6" name="Shape 176"/>
              <p:cNvSpPr/>
              <p:nvPr/>
            </p:nvSpPr>
            <p:spPr>
              <a:xfrm>
                <a:off x="7876272" y="8306982"/>
                <a:ext cx="0" cy="62865"/>
              </a:xfrm>
              <a:custGeom>
                <a:avLst/>
                <a:gdLst/>
                <a:ahLst/>
                <a:cxnLst/>
                <a:rect l="0" t="0" r="0" b="0"/>
                <a:pathLst>
                  <a:path w="120000" h="120000" extrusionOk="0">
                    <a:moveTo>
                      <a:pt x="0" y="0"/>
                    </a:moveTo>
                    <a:lnTo>
                      <a:pt x="0" y="119923"/>
                    </a:lnTo>
                  </a:path>
                </a:pathLst>
              </a:custGeom>
              <a:noFill/>
              <a:ln w="31400" cap="flat" cmpd="sng">
                <a:solidFill>
                  <a:srgbClr val="FFFFFF"/>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7" name="Shape 177"/>
              <p:cNvSpPr/>
              <p:nvPr/>
            </p:nvSpPr>
            <p:spPr>
              <a:xfrm>
                <a:off x="7876272" y="8432632"/>
                <a:ext cx="0" cy="62865"/>
              </a:xfrm>
              <a:custGeom>
                <a:avLst/>
                <a:gdLst/>
                <a:ahLst/>
                <a:cxnLst/>
                <a:rect l="0" t="0" r="0" b="0"/>
                <a:pathLst>
                  <a:path w="120000" h="120000" extrusionOk="0">
                    <a:moveTo>
                      <a:pt x="0" y="0"/>
                    </a:moveTo>
                    <a:lnTo>
                      <a:pt x="0" y="119923"/>
                    </a:lnTo>
                  </a:path>
                </a:pathLst>
              </a:custGeom>
              <a:noFill/>
              <a:ln w="31400" cap="flat" cmpd="sng">
                <a:solidFill>
                  <a:srgbClr val="FFFFFF"/>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8" name="Shape 178"/>
              <p:cNvSpPr/>
              <p:nvPr/>
            </p:nvSpPr>
            <p:spPr>
              <a:xfrm>
                <a:off x="7876272" y="8558282"/>
                <a:ext cx="0" cy="62865"/>
              </a:xfrm>
              <a:custGeom>
                <a:avLst/>
                <a:gdLst/>
                <a:ahLst/>
                <a:cxnLst/>
                <a:rect l="0" t="0" r="0" b="0"/>
                <a:pathLst>
                  <a:path w="120000" h="120000" extrusionOk="0">
                    <a:moveTo>
                      <a:pt x="0" y="0"/>
                    </a:moveTo>
                    <a:lnTo>
                      <a:pt x="0" y="119923"/>
                    </a:lnTo>
                  </a:path>
                </a:pathLst>
              </a:custGeom>
              <a:noFill/>
              <a:ln w="31400" cap="flat" cmpd="sng">
                <a:solidFill>
                  <a:srgbClr val="FFFFFF"/>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9" name="Shape 179"/>
              <p:cNvSpPr/>
              <p:nvPr/>
            </p:nvSpPr>
            <p:spPr>
              <a:xfrm>
                <a:off x="7876272" y="8683934"/>
                <a:ext cx="0" cy="62865"/>
              </a:xfrm>
              <a:custGeom>
                <a:avLst/>
                <a:gdLst/>
                <a:ahLst/>
                <a:cxnLst/>
                <a:rect l="0" t="0" r="0" b="0"/>
                <a:pathLst>
                  <a:path w="120000" h="120000" extrusionOk="0">
                    <a:moveTo>
                      <a:pt x="0" y="0"/>
                    </a:moveTo>
                    <a:lnTo>
                      <a:pt x="0" y="119923"/>
                    </a:lnTo>
                  </a:path>
                </a:pathLst>
              </a:custGeom>
              <a:noFill/>
              <a:ln w="31400" cap="flat" cmpd="sng">
                <a:solidFill>
                  <a:srgbClr val="FFFFFF"/>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80" name="Shape 180"/>
              <p:cNvSpPr/>
              <p:nvPr/>
            </p:nvSpPr>
            <p:spPr>
              <a:xfrm>
                <a:off x="7876272" y="8809585"/>
                <a:ext cx="0" cy="62865"/>
              </a:xfrm>
              <a:custGeom>
                <a:avLst/>
                <a:gdLst/>
                <a:ahLst/>
                <a:cxnLst/>
                <a:rect l="0" t="0" r="0" b="0"/>
                <a:pathLst>
                  <a:path w="120000" h="120000" extrusionOk="0">
                    <a:moveTo>
                      <a:pt x="0" y="0"/>
                    </a:moveTo>
                    <a:lnTo>
                      <a:pt x="0" y="119923"/>
                    </a:lnTo>
                  </a:path>
                </a:pathLst>
              </a:custGeom>
              <a:noFill/>
              <a:ln w="31400" cap="flat" cmpd="sng">
                <a:solidFill>
                  <a:srgbClr val="FFFFFF"/>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81" name="Shape 181"/>
              <p:cNvSpPr/>
              <p:nvPr/>
            </p:nvSpPr>
            <p:spPr>
              <a:xfrm>
                <a:off x="7876272" y="8935235"/>
                <a:ext cx="0" cy="62865"/>
              </a:xfrm>
              <a:custGeom>
                <a:avLst/>
                <a:gdLst/>
                <a:ahLst/>
                <a:cxnLst/>
                <a:rect l="0" t="0" r="0" b="0"/>
                <a:pathLst>
                  <a:path w="120000" h="120000" extrusionOk="0">
                    <a:moveTo>
                      <a:pt x="0" y="0"/>
                    </a:moveTo>
                    <a:lnTo>
                      <a:pt x="0" y="119923"/>
                    </a:lnTo>
                  </a:path>
                </a:pathLst>
              </a:custGeom>
              <a:noFill/>
              <a:ln w="31400" cap="flat" cmpd="sng">
                <a:solidFill>
                  <a:srgbClr val="FFFFFF"/>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82" name="Shape 182"/>
              <p:cNvSpPr/>
              <p:nvPr/>
            </p:nvSpPr>
            <p:spPr>
              <a:xfrm>
                <a:off x="7876272" y="9060885"/>
                <a:ext cx="0" cy="62865"/>
              </a:xfrm>
              <a:custGeom>
                <a:avLst/>
                <a:gdLst/>
                <a:ahLst/>
                <a:cxnLst/>
                <a:rect l="0" t="0" r="0" b="0"/>
                <a:pathLst>
                  <a:path w="120000" h="120000" extrusionOk="0">
                    <a:moveTo>
                      <a:pt x="0" y="0"/>
                    </a:moveTo>
                    <a:lnTo>
                      <a:pt x="0" y="119923"/>
                    </a:lnTo>
                  </a:path>
                </a:pathLst>
              </a:custGeom>
              <a:noFill/>
              <a:ln w="31400" cap="flat" cmpd="sng">
                <a:solidFill>
                  <a:srgbClr val="FFFFFF"/>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83" name="Shape 183"/>
              <p:cNvSpPr/>
              <p:nvPr/>
            </p:nvSpPr>
            <p:spPr>
              <a:xfrm>
                <a:off x="7876272" y="9186535"/>
                <a:ext cx="0" cy="62865"/>
              </a:xfrm>
              <a:custGeom>
                <a:avLst/>
                <a:gdLst/>
                <a:ahLst/>
                <a:cxnLst/>
                <a:rect l="0" t="0" r="0" b="0"/>
                <a:pathLst>
                  <a:path w="120000" h="120000" extrusionOk="0">
                    <a:moveTo>
                      <a:pt x="0" y="0"/>
                    </a:moveTo>
                    <a:lnTo>
                      <a:pt x="0" y="119923"/>
                    </a:lnTo>
                  </a:path>
                </a:pathLst>
              </a:custGeom>
              <a:noFill/>
              <a:ln w="31400" cap="flat" cmpd="sng">
                <a:solidFill>
                  <a:srgbClr val="FFFFFF"/>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grpSp>
      </p:grpSp>
      <p:grpSp>
        <p:nvGrpSpPr>
          <p:cNvPr id="184" name="Shape 184"/>
          <p:cNvGrpSpPr/>
          <p:nvPr/>
        </p:nvGrpSpPr>
        <p:grpSpPr>
          <a:xfrm>
            <a:off x="13150215" y="7813099"/>
            <a:ext cx="178435" cy="1677520"/>
            <a:chOff x="13150215" y="7813099"/>
            <a:chExt cx="178435" cy="1677520"/>
          </a:xfrm>
        </p:grpSpPr>
        <p:grpSp>
          <p:nvGrpSpPr>
            <p:cNvPr id="185" name="Shape 185"/>
            <p:cNvGrpSpPr/>
            <p:nvPr/>
          </p:nvGrpSpPr>
          <p:grpSpPr>
            <a:xfrm>
              <a:off x="13150215" y="7813099"/>
              <a:ext cx="178435" cy="1677520"/>
              <a:chOff x="13150215" y="7813099"/>
              <a:chExt cx="178435" cy="1677520"/>
            </a:xfrm>
          </p:grpSpPr>
          <p:sp>
            <p:nvSpPr>
              <p:cNvPr id="186" name="Shape 186"/>
              <p:cNvSpPr/>
              <p:nvPr/>
            </p:nvSpPr>
            <p:spPr>
              <a:xfrm>
                <a:off x="13150215" y="7813099"/>
                <a:ext cx="178435" cy="178435"/>
              </a:xfrm>
              <a:custGeom>
                <a:avLst/>
                <a:gdLst/>
                <a:ahLst/>
                <a:cxnLst/>
                <a:rect l="0" t="0" r="0" b="0"/>
                <a:pathLst>
                  <a:path w="120000" h="120000" extrusionOk="0">
                    <a:moveTo>
                      <a:pt x="59855" y="0"/>
                    </a:moveTo>
                    <a:lnTo>
                      <a:pt x="36558" y="4703"/>
                    </a:lnTo>
                    <a:lnTo>
                      <a:pt x="17531" y="17531"/>
                    </a:lnTo>
                    <a:lnTo>
                      <a:pt x="4703" y="36558"/>
                    </a:lnTo>
                    <a:lnTo>
                      <a:pt x="0" y="59855"/>
                    </a:lnTo>
                    <a:lnTo>
                      <a:pt x="4703" y="83152"/>
                    </a:lnTo>
                    <a:lnTo>
                      <a:pt x="17531" y="102178"/>
                    </a:lnTo>
                    <a:lnTo>
                      <a:pt x="36558" y="115007"/>
                    </a:lnTo>
                    <a:lnTo>
                      <a:pt x="59855" y="119711"/>
                    </a:lnTo>
                    <a:lnTo>
                      <a:pt x="83152" y="115007"/>
                    </a:lnTo>
                    <a:lnTo>
                      <a:pt x="102178" y="102178"/>
                    </a:lnTo>
                    <a:lnTo>
                      <a:pt x="115007" y="83152"/>
                    </a:lnTo>
                    <a:lnTo>
                      <a:pt x="119711" y="59855"/>
                    </a:lnTo>
                    <a:lnTo>
                      <a:pt x="115007" y="36558"/>
                    </a:lnTo>
                    <a:lnTo>
                      <a:pt x="102178" y="17531"/>
                    </a:lnTo>
                    <a:lnTo>
                      <a:pt x="83152" y="4703"/>
                    </a:lnTo>
                    <a:lnTo>
                      <a:pt x="59855" y="0"/>
                    </a:lnTo>
                    <a:close/>
                  </a:path>
                </a:pathLst>
              </a:custGeom>
              <a:solidFill>
                <a:srgbClr val="FFFFFF"/>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87" name="Shape 187"/>
              <p:cNvSpPr/>
              <p:nvPr/>
            </p:nvSpPr>
            <p:spPr>
              <a:xfrm>
                <a:off x="13150215" y="9312184"/>
                <a:ext cx="178435" cy="178435"/>
              </a:xfrm>
              <a:custGeom>
                <a:avLst/>
                <a:gdLst/>
                <a:ahLst/>
                <a:cxnLst/>
                <a:rect l="0" t="0" r="0" b="0"/>
                <a:pathLst>
                  <a:path w="120000" h="120000" extrusionOk="0">
                    <a:moveTo>
                      <a:pt x="59855" y="0"/>
                    </a:moveTo>
                    <a:lnTo>
                      <a:pt x="36558" y="4703"/>
                    </a:lnTo>
                    <a:lnTo>
                      <a:pt x="17531" y="17531"/>
                    </a:lnTo>
                    <a:lnTo>
                      <a:pt x="4703" y="36558"/>
                    </a:lnTo>
                    <a:lnTo>
                      <a:pt x="0" y="59855"/>
                    </a:lnTo>
                    <a:lnTo>
                      <a:pt x="4703" y="83155"/>
                    </a:lnTo>
                    <a:lnTo>
                      <a:pt x="17531" y="102181"/>
                    </a:lnTo>
                    <a:lnTo>
                      <a:pt x="36558" y="115007"/>
                    </a:lnTo>
                    <a:lnTo>
                      <a:pt x="59855" y="119711"/>
                    </a:lnTo>
                    <a:lnTo>
                      <a:pt x="83152" y="115007"/>
                    </a:lnTo>
                    <a:lnTo>
                      <a:pt x="102178" y="102181"/>
                    </a:lnTo>
                    <a:lnTo>
                      <a:pt x="115007" y="83155"/>
                    </a:lnTo>
                    <a:lnTo>
                      <a:pt x="119711" y="59855"/>
                    </a:lnTo>
                    <a:lnTo>
                      <a:pt x="115007" y="36558"/>
                    </a:lnTo>
                    <a:lnTo>
                      <a:pt x="102178" y="17531"/>
                    </a:lnTo>
                    <a:lnTo>
                      <a:pt x="83152" y="4703"/>
                    </a:lnTo>
                    <a:lnTo>
                      <a:pt x="59855" y="0"/>
                    </a:lnTo>
                    <a:close/>
                  </a:path>
                </a:pathLst>
              </a:custGeom>
              <a:solidFill>
                <a:srgbClr val="FFFFFF"/>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grpSp>
        <p:grpSp>
          <p:nvGrpSpPr>
            <p:cNvPr id="188" name="Shape 188"/>
            <p:cNvGrpSpPr/>
            <p:nvPr/>
          </p:nvGrpSpPr>
          <p:grpSpPr>
            <a:xfrm>
              <a:off x="13239217" y="8055681"/>
              <a:ext cx="0" cy="1193719"/>
              <a:chOff x="13239217" y="8055681"/>
              <a:chExt cx="0" cy="1193719"/>
            </a:xfrm>
          </p:grpSpPr>
          <p:sp>
            <p:nvSpPr>
              <p:cNvPr id="189" name="Shape 189"/>
              <p:cNvSpPr/>
              <p:nvPr/>
            </p:nvSpPr>
            <p:spPr>
              <a:xfrm>
                <a:off x="13239217" y="8055681"/>
                <a:ext cx="0" cy="62865"/>
              </a:xfrm>
              <a:custGeom>
                <a:avLst/>
                <a:gdLst/>
                <a:ahLst/>
                <a:cxnLst/>
                <a:rect l="0" t="0" r="0" b="0"/>
                <a:pathLst>
                  <a:path w="120000" h="120000" extrusionOk="0">
                    <a:moveTo>
                      <a:pt x="0" y="0"/>
                    </a:moveTo>
                    <a:lnTo>
                      <a:pt x="0" y="119923"/>
                    </a:lnTo>
                  </a:path>
                </a:pathLst>
              </a:custGeom>
              <a:solidFill>
                <a:srgbClr val="FFFFFF"/>
              </a:solidFill>
              <a:ln w="31400" cap="flat" cmpd="sng">
                <a:solidFill>
                  <a:srgbClr val="FFFFFF"/>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90" name="Shape 190"/>
              <p:cNvSpPr/>
              <p:nvPr/>
            </p:nvSpPr>
            <p:spPr>
              <a:xfrm>
                <a:off x="13239217" y="8181332"/>
                <a:ext cx="0" cy="62865"/>
              </a:xfrm>
              <a:custGeom>
                <a:avLst/>
                <a:gdLst/>
                <a:ahLst/>
                <a:cxnLst/>
                <a:rect l="0" t="0" r="0" b="0"/>
                <a:pathLst>
                  <a:path w="120000" h="120000" extrusionOk="0">
                    <a:moveTo>
                      <a:pt x="0" y="0"/>
                    </a:moveTo>
                    <a:lnTo>
                      <a:pt x="0" y="119923"/>
                    </a:lnTo>
                  </a:path>
                </a:pathLst>
              </a:custGeom>
              <a:solidFill>
                <a:srgbClr val="FFFFFF"/>
              </a:solidFill>
              <a:ln w="31400" cap="flat" cmpd="sng">
                <a:solidFill>
                  <a:srgbClr val="FFFFFF"/>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91" name="Shape 191"/>
              <p:cNvSpPr/>
              <p:nvPr/>
            </p:nvSpPr>
            <p:spPr>
              <a:xfrm>
                <a:off x="13239217" y="8306982"/>
                <a:ext cx="0" cy="62865"/>
              </a:xfrm>
              <a:custGeom>
                <a:avLst/>
                <a:gdLst/>
                <a:ahLst/>
                <a:cxnLst/>
                <a:rect l="0" t="0" r="0" b="0"/>
                <a:pathLst>
                  <a:path w="120000" h="120000" extrusionOk="0">
                    <a:moveTo>
                      <a:pt x="0" y="0"/>
                    </a:moveTo>
                    <a:lnTo>
                      <a:pt x="0" y="119923"/>
                    </a:lnTo>
                  </a:path>
                </a:pathLst>
              </a:custGeom>
              <a:solidFill>
                <a:srgbClr val="FFFFFF"/>
              </a:solidFill>
              <a:ln w="31400" cap="flat" cmpd="sng">
                <a:solidFill>
                  <a:srgbClr val="FFFFFF"/>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92" name="Shape 192"/>
              <p:cNvSpPr/>
              <p:nvPr/>
            </p:nvSpPr>
            <p:spPr>
              <a:xfrm>
                <a:off x="13239217" y="8432632"/>
                <a:ext cx="0" cy="62865"/>
              </a:xfrm>
              <a:custGeom>
                <a:avLst/>
                <a:gdLst/>
                <a:ahLst/>
                <a:cxnLst/>
                <a:rect l="0" t="0" r="0" b="0"/>
                <a:pathLst>
                  <a:path w="120000" h="120000" extrusionOk="0">
                    <a:moveTo>
                      <a:pt x="0" y="0"/>
                    </a:moveTo>
                    <a:lnTo>
                      <a:pt x="0" y="119923"/>
                    </a:lnTo>
                  </a:path>
                </a:pathLst>
              </a:custGeom>
              <a:solidFill>
                <a:srgbClr val="FFFFFF"/>
              </a:solidFill>
              <a:ln w="31400" cap="flat" cmpd="sng">
                <a:solidFill>
                  <a:srgbClr val="FFFFFF"/>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93" name="Shape 193"/>
              <p:cNvSpPr/>
              <p:nvPr/>
            </p:nvSpPr>
            <p:spPr>
              <a:xfrm>
                <a:off x="13239217" y="8558282"/>
                <a:ext cx="0" cy="62865"/>
              </a:xfrm>
              <a:custGeom>
                <a:avLst/>
                <a:gdLst/>
                <a:ahLst/>
                <a:cxnLst/>
                <a:rect l="0" t="0" r="0" b="0"/>
                <a:pathLst>
                  <a:path w="120000" h="120000" extrusionOk="0">
                    <a:moveTo>
                      <a:pt x="0" y="0"/>
                    </a:moveTo>
                    <a:lnTo>
                      <a:pt x="0" y="119923"/>
                    </a:lnTo>
                  </a:path>
                </a:pathLst>
              </a:custGeom>
              <a:solidFill>
                <a:srgbClr val="FFFFFF"/>
              </a:solidFill>
              <a:ln w="31400" cap="flat" cmpd="sng">
                <a:solidFill>
                  <a:srgbClr val="FFFFFF"/>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94" name="Shape 194"/>
              <p:cNvSpPr/>
              <p:nvPr/>
            </p:nvSpPr>
            <p:spPr>
              <a:xfrm>
                <a:off x="13239217" y="8683934"/>
                <a:ext cx="0" cy="62865"/>
              </a:xfrm>
              <a:custGeom>
                <a:avLst/>
                <a:gdLst/>
                <a:ahLst/>
                <a:cxnLst/>
                <a:rect l="0" t="0" r="0" b="0"/>
                <a:pathLst>
                  <a:path w="120000" h="120000" extrusionOk="0">
                    <a:moveTo>
                      <a:pt x="0" y="0"/>
                    </a:moveTo>
                    <a:lnTo>
                      <a:pt x="0" y="119923"/>
                    </a:lnTo>
                  </a:path>
                </a:pathLst>
              </a:custGeom>
              <a:solidFill>
                <a:srgbClr val="FFFFFF"/>
              </a:solidFill>
              <a:ln w="31400" cap="flat" cmpd="sng">
                <a:solidFill>
                  <a:srgbClr val="FFFFFF"/>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95" name="Shape 195"/>
              <p:cNvSpPr/>
              <p:nvPr/>
            </p:nvSpPr>
            <p:spPr>
              <a:xfrm>
                <a:off x="13239217" y="8809585"/>
                <a:ext cx="0" cy="62865"/>
              </a:xfrm>
              <a:custGeom>
                <a:avLst/>
                <a:gdLst/>
                <a:ahLst/>
                <a:cxnLst/>
                <a:rect l="0" t="0" r="0" b="0"/>
                <a:pathLst>
                  <a:path w="120000" h="120000" extrusionOk="0">
                    <a:moveTo>
                      <a:pt x="0" y="0"/>
                    </a:moveTo>
                    <a:lnTo>
                      <a:pt x="0" y="119923"/>
                    </a:lnTo>
                  </a:path>
                </a:pathLst>
              </a:custGeom>
              <a:solidFill>
                <a:srgbClr val="FFFFFF"/>
              </a:solidFill>
              <a:ln w="31400" cap="flat" cmpd="sng">
                <a:solidFill>
                  <a:srgbClr val="FFFFFF"/>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96" name="Shape 196"/>
              <p:cNvSpPr/>
              <p:nvPr/>
            </p:nvSpPr>
            <p:spPr>
              <a:xfrm>
                <a:off x="13239217" y="8935235"/>
                <a:ext cx="0" cy="62865"/>
              </a:xfrm>
              <a:custGeom>
                <a:avLst/>
                <a:gdLst/>
                <a:ahLst/>
                <a:cxnLst/>
                <a:rect l="0" t="0" r="0" b="0"/>
                <a:pathLst>
                  <a:path w="120000" h="120000" extrusionOk="0">
                    <a:moveTo>
                      <a:pt x="0" y="0"/>
                    </a:moveTo>
                    <a:lnTo>
                      <a:pt x="0" y="119923"/>
                    </a:lnTo>
                  </a:path>
                </a:pathLst>
              </a:custGeom>
              <a:solidFill>
                <a:srgbClr val="FFFFFF"/>
              </a:solidFill>
              <a:ln w="31400" cap="flat" cmpd="sng">
                <a:solidFill>
                  <a:srgbClr val="FFFFFF"/>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97" name="Shape 197"/>
              <p:cNvSpPr/>
              <p:nvPr/>
            </p:nvSpPr>
            <p:spPr>
              <a:xfrm>
                <a:off x="13239217" y="9060885"/>
                <a:ext cx="0" cy="62865"/>
              </a:xfrm>
              <a:custGeom>
                <a:avLst/>
                <a:gdLst/>
                <a:ahLst/>
                <a:cxnLst/>
                <a:rect l="0" t="0" r="0" b="0"/>
                <a:pathLst>
                  <a:path w="120000" h="120000" extrusionOk="0">
                    <a:moveTo>
                      <a:pt x="0" y="0"/>
                    </a:moveTo>
                    <a:lnTo>
                      <a:pt x="0" y="119923"/>
                    </a:lnTo>
                  </a:path>
                </a:pathLst>
              </a:custGeom>
              <a:solidFill>
                <a:srgbClr val="FFFFFF"/>
              </a:solidFill>
              <a:ln w="31400" cap="flat" cmpd="sng">
                <a:solidFill>
                  <a:srgbClr val="FFFFFF"/>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98" name="Shape 198"/>
              <p:cNvSpPr/>
              <p:nvPr/>
            </p:nvSpPr>
            <p:spPr>
              <a:xfrm>
                <a:off x="13239217" y="9186535"/>
                <a:ext cx="0" cy="62865"/>
              </a:xfrm>
              <a:custGeom>
                <a:avLst/>
                <a:gdLst/>
                <a:ahLst/>
                <a:cxnLst/>
                <a:rect l="0" t="0" r="0" b="0"/>
                <a:pathLst>
                  <a:path w="120000" h="120000" extrusionOk="0">
                    <a:moveTo>
                      <a:pt x="0" y="0"/>
                    </a:moveTo>
                    <a:lnTo>
                      <a:pt x="0" y="119923"/>
                    </a:lnTo>
                  </a:path>
                </a:pathLst>
              </a:custGeom>
              <a:solidFill>
                <a:srgbClr val="FFFFFF"/>
              </a:solidFill>
              <a:ln w="31400" cap="flat" cmpd="sng">
                <a:solidFill>
                  <a:srgbClr val="FFFFFF"/>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Shape 213" descr="12.jpg"/>
          <p:cNvPicPr preferRelativeResize="0"/>
          <p:nvPr/>
        </p:nvPicPr>
        <p:blipFill rotWithShape="1">
          <a:blip r:embed="rId3">
            <a:alphaModFix/>
          </a:blip>
          <a:srcRect/>
          <a:stretch/>
        </p:blipFill>
        <p:spPr>
          <a:xfrm>
            <a:off x="-82550" y="-22080"/>
            <a:ext cx="20092676" cy="11309349"/>
          </a:xfrm>
          <a:prstGeom prst="rect">
            <a:avLst/>
          </a:prstGeom>
          <a:noFill/>
          <a:ln>
            <a:noFill/>
          </a:ln>
        </p:spPr>
      </p:pic>
      <p:sp>
        <p:nvSpPr>
          <p:cNvPr id="214" name="Shape 214"/>
          <p:cNvSpPr/>
          <p:nvPr/>
        </p:nvSpPr>
        <p:spPr>
          <a:xfrm>
            <a:off x="7146243" y="5541657"/>
            <a:ext cx="526414" cy="285114"/>
          </a:xfrm>
          <a:custGeom>
            <a:avLst/>
            <a:gdLst/>
            <a:ahLst/>
            <a:cxnLst/>
            <a:rect l="0" t="0" r="0" b="0"/>
            <a:pathLst>
              <a:path w="120000" h="120000" extrusionOk="0">
                <a:moveTo>
                  <a:pt x="59947" y="0"/>
                </a:moveTo>
                <a:lnTo>
                  <a:pt x="49714" y="1800"/>
                </a:lnTo>
                <a:lnTo>
                  <a:pt x="39244" y="7136"/>
                </a:lnTo>
                <a:lnTo>
                  <a:pt x="28683" y="15911"/>
                </a:lnTo>
                <a:lnTo>
                  <a:pt x="18176" y="28024"/>
                </a:lnTo>
                <a:lnTo>
                  <a:pt x="11159" y="38075"/>
                </a:lnTo>
                <a:lnTo>
                  <a:pt x="2417" y="53209"/>
                </a:lnTo>
                <a:lnTo>
                  <a:pt x="0" y="58216"/>
                </a:lnTo>
                <a:lnTo>
                  <a:pt x="0" y="61698"/>
                </a:lnTo>
                <a:lnTo>
                  <a:pt x="11159" y="81839"/>
                </a:lnTo>
                <a:lnTo>
                  <a:pt x="18176" y="91890"/>
                </a:lnTo>
                <a:lnTo>
                  <a:pt x="28682" y="104005"/>
                </a:lnTo>
                <a:lnTo>
                  <a:pt x="39243" y="112779"/>
                </a:lnTo>
                <a:lnTo>
                  <a:pt x="49713" y="118114"/>
                </a:lnTo>
                <a:lnTo>
                  <a:pt x="59947" y="119914"/>
                </a:lnTo>
                <a:lnTo>
                  <a:pt x="70180" y="118114"/>
                </a:lnTo>
                <a:lnTo>
                  <a:pt x="80650" y="112779"/>
                </a:lnTo>
                <a:lnTo>
                  <a:pt x="87057" y="107456"/>
                </a:lnTo>
                <a:lnTo>
                  <a:pt x="59947" y="107456"/>
                </a:lnTo>
                <a:lnTo>
                  <a:pt x="48924" y="105104"/>
                </a:lnTo>
                <a:lnTo>
                  <a:pt x="38746" y="99057"/>
                </a:lnTo>
                <a:lnTo>
                  <a:pt x="29740" y="90827"/>
                </a:lnTo>
                <a:lnTo>
                  <a:pt x="22234" y="81926"/>
                </a:lnTo>
                <a:lnTo>
                  <a:pt x="13802" y="69588"/>
                </a:lnTo>
                <a:lnTo>
                  <a:pt x="8275" y="59957"/>
                </a:lnTo>
                <a:lnTo>
                  <a:pt x="10641" y="55658"/>
                </a:lnTo>
                <a:lnTo>
                  <a:pt x="17689" y="44317"/>
                </a:lnTo>
                <a:lnTo>
                  <a:pt x="29740" y="29088"/>
                </a:lnTo>
                <a:lnTo>
                  <a:pt x="38746" y="20859"/>
                </a:lnTo>
                <a:lnTo>
                  <a:pt x="48924" y="14813"/>
                </a:lnTo>
                <a:lnTo>
                  <a:pt x="59947" y="12462"/>
                </a:lnTo>
                <a:lnTo>
                  <a:pt x="87060" y="12462"/>
                </a:lnTo>
                <a:lnTo>
                  <a:pt x="80650" y="7136"/>
                </a:lnTo>
                <a:lnTo>
                  <a:pt x="70180" y="1800"/>
                </a:lnTo>
                <a:lnTo>
                  <a:pt x="59947" y="0"/>
                </a:lnTo>
                <a:close/>
              </a:path>
              <a:path w="120000" h="120000" extrusionOk="0">
                <a:moveTo>
                  <a:pt x="87060" y="12462"/>
                </a:moveTo>
                <a:lnTo>
                  <a:pt x="59947" y="12462"/>
                </a:lnTo>
                <a:lnTo>
                  <a:pt x="70968" y="14813"/>
                </a:lnTo>
                <a:lnTo>
                  <a:pt x="81146" y="20859"/>
                </a:lnTo>
                <a:lnTo>
                  <a:pt x="90152" y="29088"/>
                </a:lnTo>
                <a:lnTo>
                  <a:pt x="97660" y="37988"/>
                </a:lnTo>
                <a:lnTo>
                  <a:pt x="106091" y="50326"/>
                </a:lnTo>
                <a:lnTo>
                  <a:pt x="111619" y="59957"/>
                </a:lnTo>
                <a:lnTo>
                  <a:pt x="109251" y="64256"/>
                </a:lnTo>
                <a:lnTo>
                  <a:pt x="102204" y="75599"/>
                </a:lnTo>
                <a:lnTo>
                  <a:pt x="90152" y="90827"/>
                </a:lnTo>
                <a:lnTo>
                  <a:pt x="81146" y="99057"/>
                </a:lnTo>
                <a:lnTo>
                  <a:pt x="70968" y="105104"/>
                </a:lnTo>
                <a:lnTo>
                  <a:pt x="59947" y="107456"/>
                </a:lnTo>
                <a:lnTo>
                  <a:pt x="87057" y="107456"/>
                </a:lnTo>
                <a:lnTo>
                  <a:pt x="101718" y="91890"/>
                </a:lnTo>
                <a:lnTo>
                  <a:pt x="108734" y="81839"/>
                </a:lnTo>
                <a:lnTo>
                  <a:pt x="117476" y="66705"/>
                </a:lnTo>
                <a:lnTo>
                  <a:pt x="119894" y="61698"/>
                </a:lnTo>
                <a:lnTo>
                  <a:pt x="119894" y="58216"/>
                </a:lnTo>
                <a:lnTo>
                  <a:pt x="108734" y="38075"/>
                </a:lnTo>
                <a:lnTo>
                  <a:pt x="101718" y="28024"/>
                </a:lnTo>
                <a:lnTo>
                  <a:pt x="91211" y="15911"/>
                </a:lnTo>
                <a:lnTo>
                  <a:pt x="87060" y="12462"/>
                </a:lnTo>
                <a:close/>
              </a:path>
            </a:pathLst>
          </a:custGeom>
          <a:solidFill>
            <a:srgbClr val="6C6D6F"/>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15" name="Shape 215"/>
          <p:cNvSpPr/>
          <p:nvPr/>
        </p:nvSpPr>
        <p:spPr>
          <a:xfrm>
            <a:off x="7317425" y="5592321"/>
            <a:ext cx="184149" cy="184149"/>
          </a:xfrm>
          <a:custGeom>
            <a:avLst/>
            <a:gdLst/>
            <a:ahLst/>
            <a:cxnLst/>
            <a:rect l="0" t="0" r="0" b="0"/>
            <a:pathLst>
              <a:path w="120000" h="120000" extrusionOk="0">
                <a:moveTo>
                  <a:pt x="14976" y="50164"/>
                </a:moveTo>
                <a:lnTo>
                  <a:pt x="4319" y="50164"/>
                </a:lnTo>
                <a:lnTo>
                  <a:pt x="0" y="54483"/>
                </a:lnTo>
                <a:lnTo>
                  <a:pt x="0" y="59812"/>
                </a:lnTo>
                <a:lnTo>
                  <a:pt x="4708" y="83074"/>
                </a:lnTo>
                <a:lnTo>
                  <a:pt x="17540" y="102091"/>
                </a:lnTo>
                <a:lnTo>
                  <a:pt x="36557" y="114923"/>
                </a:lnTo>
                <a:lnTo>
                  <a:pt x="59819" y="119632"/>
                </a:lnTo>
                <a:lnTo>
                  <a:pt x="83077" y="114923"/>
                </a:lnTo>
                <a:lnTo>
                  <a:pt x="102092" y="102091"/>
                </a:lnTo>
                <a:lnTo>
                  <a:pt x="103276" y="100336"/>
                </a:lnTo>
                <a:lnTo>
                  <a:pt x="59819" y="100336"/>
                </a:lnTo>
                <a:lnTo>
                  <a:pt x="44061" y="97146"/>
                </a:lnTo>
                <a:lnTo>
                  <a:pt x="31181" y="88453"/>
                </a:lnTo>
                <a:lnTo>
                  <a:pt x="22490" y="75571"/>
                </a:lnTo>
                <a:lnTo>
                  <a:pt x="19302" y="59812"/>
                </a:lnTo>
                <a:lnTo>
                  <a:pt x="19302" y="54483"/>
                </a:lnTo>
                <a:lnTo>
                  <a:pt x="14976" y="50164"/>
                </a:lnTo>
                <a:close/>
              </a:path>
              <a:path w="120000" h="120000" extrusionOk="0">
                <a:moveTo>
                  <a:pt x="103278" y="19295"/>
                </a:moveTo>
                <a:lnTo>
                  <a:pt x="59819" y="19295"/>
                </a:lnTo>
                <a:lnTo>
                  <a:pt x="75574" y="22484"/>
                </a:lnTo>
                <a:lnTo>
                  <a:pt x="88454" y="31177"/>
                </a:lnTo>
                <a:lnTo>
                  <a:pt x="97146" y="44057"/>
                </a:lnTo>
                <a:lnTo>
                  <a:pt x="100336" y="59812"/>
                </a:lnTo>
                <a:lnTo>
                  <a:pt x="97146" y="75571"/>
                </a:lnTo>
                <a:lnTo>
                  <a:pt x="88454" y="88453"/>
                </a:lnTo>
                <a:lnTo>
                  <a:pt x="75574" y="97146"/>
                </a:lnTo>
                <a:lnTo>
                  <a:pt x="59819" y="100336"/>
                </a:lnTo>
                <a:lnTo>
                  <a:pt x="103276" y="100336"/>
                </a:lnTo>
                <a:lnTo>
                  <a:pt x="114923" y="83074"/>
                </a:lnTo>
                <a:lnTo>
                  <a:pt x="119632" y="59812"/>
                </a:lnTo>
                <a:lnTo>
                  <a:pt x="114923" y="36551"/>
                </a:lnTo>
                <a:lnTo>
                  <a:pt x="103278" y="19295"/>
                </a:lnTo>
                <a:close/>
              </a:path>
              <a:path w="120000" h="120000" extrusionOk="0">
                <a:moveTo>
                  <a:pt x="59819" y="0"/>
                </a:moveTo>
                <a:lnTo>
                  <a:pt x="29134" y="8468"/>
                </a:lnTo>
                <a:lnTo>
                  <a:pt x="16006" y="24420"/>
                </a:lnTo>
                <a:lnTo>
                  <a:pt x="23028" y="32437"/>
                </a:lnTo>
                <a:lnTo>
                  <a:pt x="29128" y="32833"/>
                </a:lnTo>
                <a:lnTo>
                  <a:pt x="33133" y="29325"/>
                </a:lnTo>
                <a:lnTo>
                  <a:pt x="39036" y="25030"/>
                </a:lnTo>
                <a:lnTo>
                  <a:pt x="45560" y="21885"/>
                </a:lnTo>
                <a:lnTo>
                  <a:pt x="52542" y="19953"/>
                </a:lnTo>
                <a:lnTo>
                  <a:pt x="59819" y="19295"/>
                </a:lnTo>
                <a:lnTo>
                  <a:pt x="103278" y="19295"/>
                </a:lnTo>
                <a:lnTo>
                  <a:pt x="102092" y="17537"/>
                </a:lnTo>
                <a:lnTo>
                  <a:pt x="83077" y="4706"/>
                </a:lnTo>
                <a:lnTo>
                  <a:pt x="59819" y="0"/>
                </a:lnTo>
                <a:close/>
              </a:path>
            </a:pathLst>
          </a:custGeom>
          <a:solidFill>
            <a:srgbClr val="6C6D6F"/>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16" name="Shape 216"/>
          <p:cNvSpPr/>
          <p:nvPr/>
        </p:nvSpPr>
        <p:spPr>
          <a:xfrm>
            <a:off x="7379613" y="5654505"/>
            <a:ext cx="59690" cy="59690"/>
          </a:xfrm>
          <a:custGeom>
            <a:avLst/>
            <a:gdLst/>
            <a:ahLst/>
            <a:cxnLst/>
            <a:rect l="0" t="0" r="0" b="0"/>
            <a:pathLst>
              <a:path w="120000" h="120000" extrusionOk="0">
                <a:moveTo>
                  <a:pt x="59529" y="0"/>
                </a:moveTo>
                <a:lnTo>
                  <a:pt x="36373" y="4686"/>
                </a:lnTo>
                <a:lnTo>
                  <a:pt x="17450" y="17458"/>
                </a:lnTo>
                <a:lnTo>
                  <a:pt x="4682" y="36384"/>
                </a:lnTo>
                <a:lnTo>
                  <a:pt x="0" y="59530"/>
                </a:lnTo>
                <a:lnTo>
                  <a:pt x="4682" y="82678"/>
                </a:lnTo>
                <a:lnTo>
                  <a:pt x="17450" y="101604"/>
                </a:lnTo>
                <a:lnTo>
                  <a:pt x="36373" y="114376"/>
                </a:lnTo>
                <a:lnTo>
                  <a:pt x="59529" y="119063"/>
                </a:lnTo>
                <a:lnTo>
                  <a:pt x="82673" y="114376"/>
                </a:lnTo>
                <a:lnTo>
                  <a:pt x="101590" y="101604"/>
                </a:lnTo>
                <a:lnTo>
                  <a:pt x="114356" y="82678"/>
                </a:lnTo>
                <a:lnTo>
                  <a:pt x="119039" y="59530"/>
                </a:lnTo>
                <a:lnTo>
                  <a:pt x="114356" y="36384"/>
                </a:lnTo>
                <a:lnTo>
                  <a:pt x="101590" y="17458"/>
                </a:lnTo>
                <a:lnTo>
                  <a:pt x="82673" y="4686"/>
                </a:lnTo>
                <a:lnTo>
                  <a:pt x="59529" y="0"/>
                </a:lnTo>
                <a:close/>
              </a:path>
            </a:pathLst>
          </a:custGeom>
          <a:solidFill>
            <a:srgbClr val="6C6D6F"/>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17" name="Shape 217"/>
          <p:cNvSpPr/>
          <p:nvPr/>
        </p:nvSpPr>
        <p:spPr>
          <a:xfrm>
            <a:off x="1071044" y="5574298"/>
            <a:ext cx="526414" cy="285114"/>
          </a:xfrm>
          <a:custGeom>
            <a:avLst/>
            <a:gdLst/>
            <a:ahLst/>
            <a:cxnLst/>
            <a:rect l="0" t="0" r="0" b="0"/>
            <a:pathLst>
              <a:path w="120000" h="120000" extrusionOk="0">
                <a:moveTo>
                  <a:pt x="59947" y="0"/>
                </a:moveTo>
                <a:lnTo>
                  <a:pt x="49715" y="1800"/>
                </a:lnTo>
                <a:lnTo>
                  <a:pt x="39245" y="7138"/>
                </a:lnTo>
                <a:lnTo>
                  <a:pt x="28683" y="15912"/>
                </a:lnTo>
                <a:lnTo>
                  <a:pt x="18176" y="28024"/>
                </a:lnTo>
                <a:lnTo>
                  <a:pt x="11161" y="38076"/>
                </a:lnTo>
                <a:lnTo>
                  <a:pt x="2417" y="53213"/>
                </a:lnTo>
                <a:lnTo>
                  <a:pt x="0" y="58220"/>
                </a:lnTo>
                <a:lnTo>
                  <a:pt x="0" y="61698"/>
                </a:lnTo>
                <a:lnTo>
                  <a:pt x="11161" y="81842"/>
                </a:lnTo>
                <a:lnTo>
                  <a:pt x="18176" y="91895"/>
                </a:lnTo>
                <a:lnTo>
                  <a:pt x="28683" y="104008"/>
                </a:lnTo>
                <a:lnTo>
                  <a:pt x="39245" y="112782"/>
                </a:lnTo>
                <a:lnTo>
                  <a:pt x="49715" y="118118"/>
                </a:lnTo>
                <a:lnTo>
                  <a:pt x="59947" y="119919"/>
                </a:lnTo>
                <a:lnTo>
                  <a:pt x="70181" y="118118"/>
                </a:lnTo>
                <a:lnTo>
                  <a:pt x="80651" y="112782"/>
                </a:lnTo>
                <a:lnTo>
                  <a:pt x="87062" y="107456"/>
                </a:lnTo>
                <a:lnTo>
                  <a:pt x="59947" y="107456"/>
                </a:lnTo>
                <a:lnTo>
                  <a:pt x="48925" y="105105"/>
                </a:lnTo>
                <a:lnTo>
                  <a:pt x="38748" y="99059"/>
                </a:lnTo>
                <a:lnTo>
                  <a:pt x="29742" y="90829"/>
                </a:lnTo>
                <a:lnTo>
                  <a:pt x="22236" y="81926"/>
                </a:lnTo>
                <a:lnTo>
                  <a:pt x="13804" y="69590"/>
                </a:lnTo>
                <a:lnTo>
                  <a:pt x="8277" y="59961"/>
                </a:lnTo>
                <a:lnTo>
                  <a:pt x="10643" y="55661"/>
                </a:lnTo>
                <a:lnTo>
                  <a:pt x="17692" y="44320"/>
                </a:lnTo>
                <a:lnTo>
                  <a:pt x="29742" y="29089"/>
                </a:lnTo>
                <a:lnTo>
                  <a:pt x="38748" y="20859"/>
                </a:lnTo>
                <a:lnTo>
                  <a:pt x="48925" y="14813"/>
                </a:lnTo>
                <a:lnTo>
                  <a:pt x="59947" y="12462"/>
                </a:lnTo>
                <a:lnTo>
                  <a:pt x="87060" y="12462"/>
                </a:lnTo>
                <a:lnTo>
                  <a:pt x="80651" y="7138"/>
                </a:lnTo>
                <a:lnTo>
                  <a:pt x="70181" y="1800"/>
                </a:lnTo>
                <a:lnTo>
                  <a:pt x="59947" y="0"/>
                </a:lnTo>
                <a:close/>
              </a:path>
              <a:path w="120000" h="120000" extrusionOk="0">
                <a:moveTo>
                  <a:pt x="87060" y="12462"/>
                </a:moveTo>
                <a:lnTo>
                  <a:pt x="59947" y="12462"/>
                </a:lnTo>
                <a:lnTo>
                  <a:pt x="70969" y="14813"/>
                </a:lnTo>
                <a:lnTo>
                  <a:pt x="81148" y="20859"/>
                </a:lnTo>
                <a:lnTo>
                  <a:pt x="90155" y="29089"/>
                </a:lnTo>
                <a:lnTo>
                  <a:pt x="97662" y="37992"/>
                </a:lnTo>
                <a:lnTo>
                  <a:pt x="106091" y="50329"/>
                </a:lnTo>
                <a:lnTo>
                  <a:pt x="111619" y="59961"/>
                </a:lnTo>
                <a:lnTo>
                  <a:pt x="109252" y="64260"/>
                </a:lnTo>
                <a:lnTo>
                  <a:pt x="102205" y="75600"/>
                </a:lnTo>
                <a:lnTo>
                  <a:pt x="90155" y="90829"/>
                </a:lnTo>
                <a:lnTo>
                  <a:pt x="81148" y="99059"/>
                </a:lnTo>
                <a:lnTo>
                  <a:pt x="70969" y="105105"/>
                </a:lnTo>
                <a:lnTo>
                  <a:pt x="59947" y="107456"/>
                </a:lnTo>
                <a:lnTo>
                  <a:pt x="87062" y="107456"/>
                </a:lnTo>
                <a:lnTo>
                  <a:pt x="101718" y="91895"/>
                </a:lnTo>
                <a:lnTo>
                  <a:pt x="108735" y="81842"/>
                </a:lnTo>
                <a:lnTo>
                  <a:pt x="117478" y="66705"/>
                </a:lnTo>
                <a:lnTo>
                  <a:pt x="119896" y="61698"/>
                </a:lnTo>
                <a:lnTo>
                  <a:pt x="119896" y="58220"/>
                </a:lnTo>
                <a:lnTo>
                  <a:pt x="108735" y="38076"/>
                </a:lnTo>
                <a:lnTo>
                  <a:pt x="101718" y="28024"/>
                </a:lnTo>
                <a:lnTo>
                  <a:pt x="91212" y="15912"/>
                </a:lnTo>
                <a:lnTo>
                  <a:pt x="87060" y="12462"/>
                </a:lnTo>
                <a:close/>
              </a:path>
            </a:pathLst>
          </a:custGeom>
          <a:solidFill>
            <a:srgbClr val="6C6D6F"/>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18" name="Shape 218"/>
          <p:cNvSpPr/>
          <p:nvPr/>
        </p:nvSpPr>
        <p:spPr>
          <a:xfrm>
            <a:off x="1242237" y="5624973"/>
            <a:ext cx="184149" cy="184149"/>
          </a:xfrm>
          <a:custGeom>
            <a:avLst/>
            <a:gdLst/>
            <a:ahLst/>
            <a:cxnLst/>
            <a:rect l="0" t="0" r="0" b="0"/>
            <a:pathLst>
              <a:path w="120000" h="120000" extrusionOk="0">
                <a:moveTo>
                  <a:pt x="14976" y="50164"/>
                </a:moveTo>
                <a:lnTo>
                  <a:pt x="4319" y="50164"/>
                </a:lnTo>
                <a:lnTo>
                  <a:pt x="0" y="54483"/>
                </a:lnTo>
                <a:lnTo>
                  <a:pt x="0" y="59812"/>
                </a:lnTo>
                <a:lnTo>
                  <a:pt x="4706" y="83070"/>
                </a:lnTo>
                <a:lnTo>
                  <a:pt x="17537" y="102085"/>
                </a:lnTo>
                <a:lnTo>
                  <a:pt x="36551" y="114917"/>
                </a:lnTo>
                <a:lnTo>
                  <a:pt x="59812" y="119625"/>
                </a:lnTo>
                <a:lnTo>
                  <a:pt x="83074" y="114917"/>
                </a:lnTo>
                <a:lnTo>
                  <a:pt x="102091" y="102085"/>
                </a:lnTo>
                <a:lnTo>
                  <a:pt x="103276" y="100328"/>
                </a:lnTo>
                <a:lnTo>
                  <a:pt x="59812" y="100328"/>
                </a:lnTo>
                <a:lnTo>
                  <a:pt x="44057" y="97141"/>
                </a:lnTo>
                <a:lnTo>
                  <a:pt x="31177" y="88450"/>
                </a:lnTo>
                <a:lnTo>
                  <a:pt x="22484" y="75570"/>
                </a:lnTo>
                <a:lnTo>
                  <a:pt x="19295" y="59812"/>
                </a:lnTo>
                <a:lnTo>
                  <a:pt x="19295" y="54483"/>
                </a:lnTo>
                <a:lnTo>
                  <a:pt x="14976" y="50164"/>
                </a:lnTo>
                <a:close/>
              </a:path>
              <a:path w="120000" h="120000" extrusionOk="0">
                <a:moveTo>
                  <a:pt x="103278" y="19295"/>
                </a:moveTo>
                <a:lnTo>
                  <a:pt x="59812" y="19295"/>
                </a:lnTo>
                <a:lnTo>
                  <a:pt x="75567" y="22484"/>
                </a:lnTo>
                <a:lnTo>
                  <a:pt x="88448" y="31177"/>
                </a:lnTo>
                <a:lnTo>
                  <a:pt x="97139" y="44057"/>
                </a:lnTo>
                <a:lnTo>
                  <a:pt x="100328" y="59812"/>
                </a:lnTo>
                <a:lnTo>
                  <a:pt x="97139" y="75570"/>
                </a:lnTo>
                <a:lnTo>
                  <a:pt x="88448" y="88450"/>
                </a:lnTo>
                <a:lnTo>
                  <a:pt x="75567" y="97141"/>
                </a:lnTo>
                <a:lnTo>
                  <a:pt x="59812" y="100328"/>
                </a:lnTo>
                <a:lnTo>
                  <a:pt x="103276" y="100328"/>
                </a:lnTo>
                <a:lnTo>
                  <a:pt x="114923" y="83070"/>
                </a:lnTo>
                <a:lnTo>
                  <a:pt x="119632" y="59812"/>
                </a:lnTo>
                <a:lnTo>
                  <a:pt x="114923" y="36551"/>
                </a:lnTo>
                <a:lnTo>
                  <a:pt x="103278" y="19295"/>
                </a:lnTo>
                <a:close/>
              </a:path>
              <a:path w="120000" h="120000" extrusionOk="0">
                <a:moveTo>
                  <a:pt x="59812" y="0"/>
                </a:moveTo>
                <a:lnTo>
                  <a:pt x="29127" y="8465"/>
                </a:lnTo>
                <a:lnTo>
                  <a:pt x="16000" y="24413"/>
                </a:lnTo>
                <a:lnTo>
                  <a:pt x="23021" y="32430"/>
                </a:lnTo>
                <a:lnTo>
                  <a:pt x="29121" y="32833"/>
                </a:lnTo>
                <a:lnTo>
                  <a:pt x="33126" y="29319"/>
                </a:lnTo>
                <a:lnTo>
                  <a:pt x="39030" y="25024"/>
                </a:lnTo>
                <a:lnTo>
                  <a:pt x="45556" y="21882"/>
                </a:lnTo>
                <a:lnTo>
                  <a:pt x="52538" y="19952"/>
                </a:lnTo>
                <a:lnTo>
                  <a:pt x="59812" y="19295"/>
                </a:lnTo>
                <a:lnTo>
                  <a:pt x="103278" y="19295"/>
                </a:lnTo>
                <a:lnTo>
                  <a:pt x="102091" y="17537"/>
                </a:lnTo>
                <a:lnTo>
                  <a:pt x="83074" y="4706"/>
                </a:lnTo>
                <a:lnTo>
                  <a:pt x="59812" y="0"/>
                </a:lnTo>
                <a:close/>
              </a:path>
            </a:pathLst>
          </a:custGeom>
          <a:solidFill>
            <a:srgbClr val="6C6D6F"/>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19" name="Shape 219"/>
          <p:cNvSpPr/>
          <p:nvPr/>
        </p:nvSpPr>
        <p:spPr>
          <a:xfrm>
            <a:off x="1304412" y="5687155"/>
            <a:ext cx="59690" cy="59690"/>
          </a:xfrm>
          <a:custGeom>
            <a:avLst/>
            <a:gdLst/>
            <a:ahLst/>
            <a:cxnLst/>
            <a:rect l="0" t="0" r="0" b="0"/>
            <a:pathLst>
              <a:path w="120000" h="120000" extrusionOk="0">
                <a:moveTo>
                  <a:pt x="59529" y="0"/>
                </a:moveTo>
                <a:lnTo>
                  <a:pt x="36383" y="4682"/>
                </a:lnTo>
                <a:lnTo>
                  <a:pt x="17458" y="17450"/>
                </a:lnTo>
                <a:lnTo>
                  <a:pt x="4686" y="36374"/>
                </a:lnTo>
                <a:lnTo>
                  <a:pt x="0" y="59530"/>
                </a:lnTo>
                <a:lnTo>
                  <a:pt x="4686" y="82666"/>
                </a:lnTo>
                <a:lnTo>
                  <a:pt x="17458" y="101584"/>
                </a:lnTo>
                <a:lnTo>
                  <a:pt x="36383" y="114354"/>
                </a:lnTo>
                <a:lnTo>
                  <a:pt x="59529" y="119041"/>
                </a:lnTo>
                <a:lnTo>
                  <a:pt x="82685" y="114354"/>
                </a:lnTo>
                <a:lnTo>
                  <a:pt x="101608" y="101584"/>
                </a:lnTo>
                <a:lnTo>
                  <a:pt x="114376" y="82666"/>
                </a:lnTo>
                <a:lnTo>
                  <a:pt x="119061" y="59530"/>
                </a:lnTo>
                <a:lnTo>
                  <a:pt x="114376" y="36374"/>
                </a:lnTo>
                <a:lnTo>
                  <a:pt x="101608" y="17450"/>
                </a:lnTo>
                <a:lnTo>
                  <a:pt x="82685" y="4682"/>
                </a:lnTo>
                <a:lnTo>
                  <a:pt x="59529" y="0"/>
                </a:lnTo>
                <a:close/>
              </a:path>
            </a:pathLst>
          </a:custGeom>
          <a:solidFill>
            <a:srgbClr val="6C6D6F"/>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20" name="Shape 220"/>
          <p:cNvSpPr/>
          <p:nvPr/>
        </p:nvSpPr>
        <p:spPr>
          <a:xfrm>
            <a:off x="13209662" y="5574298"/>
            <a:ext cx="526414" cy="285114"/>
          </a:xfrm>
          <a:custGeom>
            <a:avLst/>
            <a:gdLst/>
            <a:ahLst/>
            <a:cxnLst/>
            <a:rect l="0" t="0" r="0" b="0"/>
            <a:pathLst>
              <a:path w="120000" h="120000" extrusionOk="0">
                <a:moveTo>
                  <a:pt x="59947" y="0"/>
                </a:moveTo>
                <a:lnTo>
                  <a:pt x="49715" y="1800"/>
                </a:lnTo>
                <a:lnTo>
                  <a:pt x="39245" y="7138"/>
                </a:lnTo>
                <a:lnTo>
                  <a:pt x="28683" y="15912"/>
                </a:lnTo>
                <a:lnTo>
                  <a:pt x="18176" y="28024"/>
                </a:lnTo>
                <a:lnTo>
                  <a:pt x="11161" y="38076"/>
                </a:lnTo>
                <a:lnTo>
                  <a:pt x="2417" y="53213"/>
                </a:lnTo>
                <a:lnTo>
                  <a:pt x="0" y="58220"/>
                </a:lnTo>
                <a:lnTo>
                  <a:pt x="0" y="61698"/>
                </a:lnTo>
                <a:lnTo>
                  <a:pt x="11161" y="81842"/>
                </a:lnTo>
                <a:lnTo>
                  <a:pt x="18176" y="91895"/>
                </a:lnTo>
                <a:lnTo>
                  <a:pt x="28683" y="104008"/>
                </a:lnTo>
                <a:lnTo>
                  <a:pt x="39245" y="112782"/>
                </a:lnTo>
                <a:lnTo>
                  <a:pt x="49715" y="118118"/>
                </a:lnTo>
                <a:lnTo>
                  <a:pt x="59947" y="119919"/>
                </a:lnTo>
                <a:lnTo>
                  <a:pt x="70180" y="118118"/>
                </a:lnTo>
                <a:lnTo>
                  <a:pt x="80650" y="112782"/>
                </a:lnTo>
                <a:lnTo>
                  <a:pt x="87061" y="107456"/>
                </a:lnTo>
                <a:lnTo>
                  <a:pt x="59947" y="107456"/>
                </a:lnTo>
                <a:lnTo>
                  <a:pt x="48925" y="105105"/>
                </a:lnTo>
                <a:lnTo>
                  <a:pt x="38747" y="99059"/>
                </a:lnTo>
                <a:lnTo>
                  <a:pt x="29741" y="90829"/>
                </a:lnTo>
                <a:lnTo>
                  <a:pt x="22234" y="81926"/>
                </a:lnTo>
                <a:lnTo>
                  <a:pt x="13803" y="69590"/>
                </a:lnTo>
                <a:lnTo>
                  <a:pt x="8277" y="59961"/>
                </a:lnTo>
                <a:lnTo>
                  <a:pt x="10643" y="55661"/>
                </a:lnTo>
                <a:lnTo>
                  <a:pt x="17691" y="44320"/>
                </a:lnTo>
                <a:lnTo>
                  <a:pt x="29741" y="29089"/>
                </a:lnTo>
                <a:lnTo>
                  <a:pt x="38747" y="20859"/>
                </a:lnTo>
                <a:lnTo>
                  <a:pt x="48925" y="14813"/>
                </a:lnTo>
                <a:lnTo>
                  <a:pt x="59947" y="12462"/>
                </a:lnTo>
                <a:lnTo>
                  <a:pt x="87059" y="12462"/>
                </a:lnTo>
                <a:lnTo>
                  <a:pt x="80650" y="7138"/>
                </a:lnTo>
                <a:lnTo>
                  <a:pt x="70180" y="1800"/>
                </a:lnTo>
                <a:lnTo>
                  <a:pt x="59947" y="0"/>
                </a:lnTo>
                <a:close/>
              </a:path>
              <a:path w="120000" h="120000" extrusionOk="0">
                <a:moveTo>
                  <a:pt x="87059" y="12462"/>
                </a:moveTo>
                <a:lnTo>
                  <a:pt x="59947" y="12462"/>
                </a:lnTo>
                <a:lnTo>
                  <a:pt x="70969" y="14813"/>
                </a:lnTo>
                <a:lnTo>
                  <a:pt x="81147" y="20859"/>
                </a:lnTo>
                <a:lnTo>
                  <a:pt x="90154" y="29089"/>
                </a:lnTo>
                <a:lnTo>
                  <a:pt x="97660" y="37992"/>
                </a:lnTo>
                <a:lnTo>
                  <a:pt x="106091" y="50329"/>
                </a:lnTo>
                <a:lnTo>
                  <a:pt x="111619" y="59961"/>
                </a:lnTo>
                <a:lnTo>
                  <a:pt x="109252" y="64260"/>
                </a:lnTo>
                <a:lnTo>
                  <a:pt x="102204" y="75600"/>
                </a:lnTo>
                <a:lnTo>
                  <a:pt x="90154" y="90829"/>
                </a:lnTo>
                <a:lnTo>
                  <a:pt x="81147" y="99059"/>
                </a:lnTo>
                <a:lnTo>
                  <a:pt x="70969" y="105105"/>
                </a:lnTo>
                <a:lnTo>
                  <a:pt x="59947" y="107456"/>
                </a:lnTo>
                <a:lnTo>
                  <a:pt x="87061" y="107456"/>
                </a:lnTo>
                <a:lnTo>
                  <a:pt x="101718" y="91895"/>
                </a:lnTo>
                <a:lnTo>
                  <a:pt x="108734" y="81842"/>
                </a:lnTo>
                <a:lnTo>
                  <a:pt x="117478" y="66705"/>
                </a:lnTo>
                <a:lnTo>
                  <a:pt x="119896" y="61698"/>
                </a:lnTo>
                <a:lnTo>
                  <a:pt x="119896" y="58220"/>
                </a:lnTo>
                <a:lnTo>
                  <a:pt x="108734" y="38076"/>
                </a:lnTo>
                <a:lnTo>
                  <a:pt x="101718" y="28024"/>
                </a:lnTo>
                <a:lnTo>
                  <a:pt x="91212" y="15912"/>
                </a:lnTo>
                <a:lnTo>
                  <a:pt x="87059" y="12462"/>
                </a:lnTo>
                <a:close/>
              </a:path>
            </a:pathLst>
          </a:custGeom>
          <a:solidFill>
            <a:srgbClr val="6C6D6F"/>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21" name="Shape 221"/>
          <p:cNvSpPr/>
          <p:nvPr/>
        </p:nvSpPr>
        <p:spPr>
          <a:xfrm>
            <a:off x="13380845" y="5624973"/>
            <a:ext cx="184149" cy="184149"/>
          </a:xfrm>
          <a:custGeom>
            <a:avLst/>
            <a:gdLst/>
            <a:ahLst/>
            <a:cxnLst/>
            <a:rect l="0" t="0" r="0" b="0"/>
            <a:pathLst>
              <a:path w="120000" h="120000" extrusionOk="0">
                <a:moveTo>
                  <a:pt x="14983" y="50164"/>
                </a:moveTo>
                <a:lnTo>
                  <a:pt x="4319" y="50164"/>
                </a:lnTo>
                <a:lnTo>
                  <a:pt x="0" y="54483"/>
                </a:lnTo>
                <a:lnTo>
                  <a:pt x="0" y="59812"/>
                </a:lnTo>
                <a:lnTo>
                  <a:pt x="4708" y="83070"/>
                </a:lnTo>
                <a:lnTo>
                  <a:pt x="17540" y="102085"/>
                </a:lnTo>
                <a:lnTo>
                  <a:pt x="36557" y="114917"/>
                </a:lnTo>
                <a:lnTo>
                  <a:pt x="59819" y="119625"/>
                </a:lnTo>
                <a:lnTo>
                  <a:pt x="83079" y="114917"/>
                </a:lnTo>
                <a:lnTo>
                  <a:pt x="102094" y="102085"/>
                </a:lnTo>
                <a:lnTo>
                  <a:pt x="103279" y="100328"/>
                </a:lnTo>
                <a:lnTo>
                  <a:pt x="59819" y="100328"/>
                </a:lnTo>
                <a:lnTo>
                  <a:pt x="44064" y="97141"/>
                </a:lnTo>
                <a:lnTo>
                  <a:pt x="31183" y="88450"/>
                </a:lnTo>
                <a:lnTo>
                  <a:pt x="22492" y="75570"/>
                </a:lnTo>
                <a:lnTo>
                  <a:pt x="19302" y="59812"/>
                </a:lnTo>
                <a:lnTo>
                  <a:pt x="19302" y="54483"/>
                </a:lnTo>
                <a:lnTo>
                  <a:pt x="14983" y="50164"/>
                </a:lnTo>
                <a:close/>
              </a:path>
              <a:path w="120000" h="120000" extrusionOk="0">
                <a:moveTo>
                  <a:pt x="103281" y="19295"/>
                </a:moveTo>
                <a:lnTo>
                  <a:pt x="59819" y="19295"/>
                </a:lnTo>
                <a:lnTo>
                  <a:pt x="75574" y="22484"/>
                </a:lnTo>
                <a:lnTo>
                  <a:pt x="88454" y="31177"/>
                </a:lnTo>
                <a:lnTo>
                  <a:pt x="97146" y="44057"/>
                </a:lnTo>
                <a:lnTo>
                  <a:pt x="100336" y="59812"/>
                </a:lnTo>
                <a:lnTo>
                  <a:pt x="97146" y="75570"/>
                </a:lnTo>
                <a:lnTo>
                  <a:pt x="88454" y="88450"/>
                </a:lnTo>
                <a:lnTo>
                  <a:pt x="75574" y="97141"/>
                </a:lnTo>
                <a:lnTo>
                  <a:pt x="59819" y="100328"/>
                </a:lnTo>
                <a:lnTo>
                  <a:pt x="103279" y="100328"/>
                </a:lnTo>
                <a:lnTo>
                  <a:pt x="114925" y="83070"/>
                </a:lnTo>
                <a:lnTo>
                  <a:pt x="119632" y="59812"/>
                </a:lnTo>
                <a:lnTo>
                  <a:pt x="114925" y="36551"/>
                </a:lnTo>
                <a:lnTo>
                  <a:pt x="103281" y="19295"/>
                </a:lnTo>
                <a:close/>
              </a:path>
              <a:path w="120000" h="120000" extrusionOk="0">
                <a:moveTo>
                  <a:pt x="59819" y="0"/>
                </a:moveTo>
                <a:lnTo>
                  <a:pt x="29134" y="8465"/>
                </a:lnTo>
                <a:lnTo>
                  <a:pt x="16006" y="24413"/>
                </a:lnTo>
                <a:lnTo>
                  <a:pt x="23028" y="32430"/>
                </a:lnTo>
                <a:lnTo>
                  <a:pt x="29128" y="32833"/>
                </a:lnTo>
                <a:lnTo>
                  <a:pt x="33133" y="29319"/>
                </a:lnTo>
                <a:lnTo>
                  <a:pt x="39036" y="25024"/>
                </a:lnTo>
                <a:lnTo>
                  <a:pt x="45560" y="21882"/>
                </a:lnTo>
                <a:lnTo>
                  <a:pt x="52542" y="19952"/>
                </a:lnTo>
                <a:lnTo>
                  <a:pt x="59819" y="19295"/>
                </a:lnTo>
                <a:lnTo>
                  <a:pt x="103281" y="19295"/>
                </a:lnTo>
                <a:lnTo>
                  <a:pt x="102094" y="17537"/>
                </a:lnTo>
                <a:lnTo>
                  <a:pt x="83079" y="4706"/>
                </a:lnTo>
                <a:lnTo>
                  <a:pt x="59819" y="0"/>
                </a:lnTo>
                <a:close/>
              </a:path>
            </a:pathLst>
          </a:custGeom>
          <a:solidFill>
            <a:srgbClr val="6C6D6F"/>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22" name="Shape 222"/>
          <p:cNvSpPr/>
          <p:nvPr/>
        </p:nvSpPr>
        <p:spPr>
          <a:xfrm>
            <a:off x="13443032" y="5687155"/>
            <a:ext cx="59690" cy="59690"/>
          </a:xfrm>
          <a:custGeom>
            <a:avLst/>
            <a:gdLst/>
            <a:ahLst/>
            <a:cxnLst/>
            <a:rect l="0" t="0" r="0" b="0"/>
            <a:pathLst>
              <a:path w="120000" h="120000" extrusionOk="0">
                <a:moveTo>
                  <a:pt x="59529" y="0"/>
                </a:moveTo>
                <a:lnTo>
                  <a:pt x="36373" y="4682"/>
                </a:lnTo>
                <a:lnTo>
                  <a:pt x="17450" y="17450"/>
                </a:lnTo>
                <a:lnTo>
                  <a:pt x="4682" y="36374"/>
                </a:lnTo>
                <a:lnTo>
                  <a:pt x="0" y="59530"/>
                </a:lnTo>
                <a:lnTo>
                  <a:pt x="4682" y="82666"/>
                </a:lnTo>
                <a:lnTo>
                  <a:pt x="17450" y="101584"/>
                </a:lnTo>
                <a:lnTo>
                  <a:pt x="36373" y="114354"/>
                </a:lnTo>
                <a:lnTo>
                  <a:pt x="59529" y="119041"/>
                </a:lnTo>
                <a:lnTo>
                  <a:pt x="82685" y="114354"/>
                </a:lnTo>
                <a:lnTo>
                  <a:pt x="101608" y="101584"/>
                </a:lnTo>
                <a:lnTo>
                  <a:pt x="114376" y="82666"/>
                </a:lnTo>
                <a:lnTo>
                  <a:pt x="119061" y="59530"/>
                </a:lnTo>
                <a:lnTo>
                  <a:pt x="114376" y="36374"/>
                </a:lnTo>
                <a:lnTo>
                  <a:pt x="101608" y="17450"/>
                </a:lnTo>
                <a:lnTo>
                  <a:pt x="82685" y="4682"/>
                </a:lnTo>
                <a:lnTo>
                  <a:pt x="59529" y="0"/>
                </a:lnTo>
                <a:close/>
              </a:path>
            </a:pathLst>
          </a:custGeom>
          <a:solidFill>
            <a:srgbClr val="6C6D6F"/>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23" name="Shape 223"/>
          <p:cNvSpPr/>
          <p:nvPr/>
        </p:nvSpPr>
        <p:spPr>
          <a:xfrm>
            <a:off x="1071044" y="9972446"/>
            <a:ext cx="526414" cy="285114"/>
          </a:xfrm>
          <a:custGeom>
            <a:avLst/>
            <a:gdLst/>
            <a:ahLst/>
            <a:cxnLst/>
            <a:rect l="0" t="0" r="0" b="0"/>
            <a:pathLst>
              <a:path w="120000" h="120000" extrusionOk="0">
                <a:moveTo>
                  <a:pt x="59947" y="0"/>
                </a:moveTo>
                <a:lnTo>
                  <a:pt x="49715" y="1800"/>
                </a:lnTo>
                <a:lnTo>
                  <a:pt x="39245" y="7136"/>
                </a:lnTo>
                <a:lnTo>
                  <a:pt x="28683" y="15911"/>
                </a:lnTo>
                <a:lnTo>
                  <a:pt x="18176" y="28024"/>
                </a:lnTo>
                <a:lnTo>
                  <a:pt x="11161" y="38075"/>
                </a:lnTo>
                <a:lnTo>
                  <a:pt x="2417" y="53209"/>
                </a:lnTo>
                <a:lnTo>
                  <a:pt x="0" y="58216"/>
                </a:lnTo>
                <a:lnTo>
                  <a:pt x="0" y="61698"/>
                </a:lnTo>
                <a:lnTo>
                  <a:pt x="11161" y="81838"/>
                </a:lnTo>
                <a:lnTo>
                  <a:pt x="18176" y="91890"/>
                </a:lnTo>
                <a:lnTo>
                  <a:pt x="28683" y="104005"/>
                </a:lnTo>
                <a:lnTo>
                  <a:pt x="39245" y="112779"/>
                </a:lnTo>
                <a:lnTo>
                  <a:pt x="49715" y="118114"/>
                </a:lnTo>
                <a:lnTo>
                  <a:pt x="59947" y="119914"/>
                </a:lnTo>
                <a:lnTo>
                  <a:pt x="70181" y="118114"/>
                </a:lnTo>
                <a:lnTo>
                  <a:pt x="80651" y="112779"/>
                </a:lnTo>
                <a:lnTo>
                  <a:pt x="87059" y="107456"/>
                </a:lnTo>
                <a:lnTo>
                  <a:pt x="59947" y="107456"/>
                </a:lnTo>
                <a:lnTo>
                  <a:pt x="48925" y="105104"/>
                </a:lnTo>
                <a:lnTo>
                  <a:pt x="38748" y="99058"/>
                </a:lnTo>
                <a:lnTo>
                  <a:pt x="29742" y="90829"/>
                </a:lnTo>
                <a:lnTo>
                  <a:pt x="22236" y="81926"/>
                </a:lnTo>
                <a:lnTo>
                  <a:pt x="13804" y="69588"/>
                </a:lnTo>
                <a:lnTo>
                  <a:pt x="8277" y="59957"/>
                </a:lnTo>
                <a:lnTo>
                  <a:pt x="10643" y="55658"/>
                </a:lnTo>
                <a:lnTo>
                  <a:pt x="17692" y="44316"/>
                </a:lnTo>
                <a:lnTo>
                  <a:pt x="29742" y="29088"/>
                </a:lnTo>
                <a:lnTo>
                  <a:pt x="38748" y="20859"/>
                </a:lnTo>
                <a:lnTo>
                  <a:pt x="48925" y="14813"/>
                </a:lnTo>
                <a:lnTo>
                  <a:pt x="59947" y="12462"/>
                </a:lnTo>
                <a:lnTo>
                  <a:pt x="87062" y="12462"/>
                </a:lnTo>
                <a:lnTo>
                  <a:pt x="80651" y="7136"/>
                </a:lnTo>
                <a:lnTo>
                  <a:pt x="70181" y="1800"/>
                </a:lnTo>
                <a:lnTo>
                  <a:pt x="59947" y="0"/>
                </a:lnTo>
                <a:close/>
              </a:path>
              <a:path w="120000" h="120000" extrusionOk="0">
                <a:moveTo>
                  <a:pt x="87062" y="12462"/>
                </a:moveTo>
                <a:lnTo>
                  <a:pt x="59947" y="12462"/>
                </a:lnTo>
                <a:lnTo>
                  <a:pt x="70969" y="14813"/>
                </a:lnTo>
                <a:lnTo>
                  <a:pt x="81148" y="20859"/>
                </a:lnTo>
                <a:lnTo>
                  <a:pt x="90155" y="29088"/>
                </a:lnTo>
                <a:lnTo>
                  <a:pt x="97662" y="37988"/>
                </a:lnTo>
                <a:lnTo>
                  <a:pt x="106091" y="50326"/>
                </a:lnTo>
                <a:lnTo>
                  <a:pt x="111619" y="59957"/>
                </a:lnTo>
                <a:lnTo>
                  <a:pt x="109252" y="64256"/>
                </a:lnTo>
                <a:lnTo>
                  <a:pt x="102205" y="75599"/>
                </a:lnTo>
                <a:lnTo>
                  <a:pt x="90155" y="90829"/>
                </a:lnTo>
                <a:lnTo>
                  <a:pt x="81148" y="99058"/>
                </a:lnTo>
                <a:lnTo>
                  <a:pt x="70969" y="105104"/>
                </a:lnTo>
                <a:lnTo>
                  <a:pt x="59947" y="107456"/>
                </a:lnTo>
                <a:lnTo>
                  <a:pt x="87059" y="107456"/>
                </a:lnTo>
                <a:lnTo>
                  <a:pt x="101718" y="91890"/>
                </a:lnTo>
                <a:lnTo>
                  <a:pt x="108735" y="81838"/>
                </a:lnTo>
                <a:lnTo>
                  <a:pt x="117478" y="66704"/>
                </a:lnTo>
                <a:lnTo>
                  <a:pt x="119896" y="61698"/>
                </a:lnTo>
                <a:lnTo>
                  <a:pt x="119896" y="58216"/>
                </a:lnTo>
                <a:lnTo>
                  <a:pt x="108735" y="38075"/>
                </a:lnTo>
                <a:lnTo>
                  <a:pt x="101718" y="28024"/>
                </a:lnTo>
                <a:lnTo>
                  <a:pt x="91212" y="15911"/>
                </a:lnTo>
                <a:lnTo>
                  <a:pt x="87062" y="12462"/>
                </a:lnTo>
                <a:close/>
              </a:path>
            </a:pathLst>
          </a:custGeom>
          <a:solidFill>
            <a:srgbClr val="6C6D6F"/>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24" name="Shape 224"/>
          <p:cNvSpPr/>
          <p:nvPr/>
        </p:nvSpPr>
        <p:spPr>
          <a:xfrm>
            <a:off x="1242237" y="10023122"/>
            <a:ext cx="184149" cy="184149"/>
          </a:xfrm>
          <a:custGeom>
            <a:avLst/>
            <a:gdLst/>
            <a:ahLst/>
            <a:cxnLst/>
            <a:rect l="0" t="0" r="0" b="0"/>
            <a:pathLst>
              <a:path w="120000" h="120000" extrusionOk="0">
                <a:moveTo>
                  <a:pt x="14976" y="50157"/>
                </a:moveTo>
                <a:lnTo>
                  <a:pt x="4319" y="50157"/>
                </a:lnTo>
                <a:lnTo>
                  <a:pt x="0" y="54483"/>
                </a:lnTo>
                <a:lnTo>
                  <a:pt x="0" y="59805"/>
                </a:lnTo>
                <a:lnTo>
                  <a:pt x="4706" y="83067"/>
                </a:lnTo>
                <a:lnTo>
                  <a:pt x="17537" y="102084"/>
                </a:lnTo>
                <a:lnTo>
                  <a:pt x="36551" y="114916"/>
                </a:lnTo>
                <a:lnTo>
                  <a:pt x="59812" y="119625"/>
                </a:lnTo>
                <a:lnTo>
                  <a:pt x="83074" y="114916"/>
                </a:lnTo>
                <a:lnTo>
                  <a:pt x="102091" y="102084"/>
                </a:lnTo>
                <a:lnTo>
                  <a:pt x="103275" y="100328"/>
                </a:lnTo>
                <a:lnTo>
                  <a:pt x="59812" y="100328"/>
                </a:lnTo>
                <a:lnTo>
                  <a:pt x="44057" y="97139"/>
                </a:lnTo>
                <a:lnTo>
                  <a:pt x="31177" y="88447"/>
                </a:lnTo>
                <a:lnTo>
                  <a:pt x="22484" y="75564"/>
                </a:lnTo>
                <a:lnTo>
                  <a:pt x="19295" y="59805"/>
                </a:lnTo>
                <a:lnTo>
                  <a:pt x="19295" y="54483"/>
                </a:lnTo>
                <a:lnTo>
                  <a:pt x="14976" y="50157"/>
                </a:lnTo>
                <a:close/>
              </a:path>
              <a:path w="120000" h="120000" extrusionOk="0">
                <a:moveTo>
                  <a:pt x="103276" y="19289"/>
                </a:moveTo>
                <a:lnTo>
                  <a:pt x="59812" y="19289"/>
                </a:lnTo>
                <a:lnTo>
                  <a:pt x="75567" y="22479"/>
                </a:lnTo>
                <a:lnTo>
                  <a:pt x="88448" y="31172"/>
                </a:lnTo>
                <a:lnTo>
                  <a:pt x="97139" y="44053"/>
                </a:lnTo>
                <a:lnTo>
                  <a:pt x="100328" y="59805"/>
                </a:lnTo>
                <a:lnTo>
                  <a:pt x="97139" y="75564"/>
                </a:lnTo>
                <a:lnTo>
                  <a:pt x="88448" y="88447"/>
                </a:lnTo>
                <a:lnTo>
                  <a:pt x="75567" y="97139"/>
                </a:lnTo>
                <a:lnTo>
                  <a:pt x="59812" y="100328"/>
                </a:lnTo>
                <a:lnTo>
                  <a:pt x="103275" y="100328"/>
                </a:lnTo>
                <a:lnTo>
                  <a:pt x="114923" y="83067"/>
                </a:lnTo>
                <a:lnTo>
                  <a:pt x="119632" y="59805"/>
                </a:lnTo>
                <a:lnTo>
                  <a:pt x="114923" y="36546"/>
                </a:lnTo>
                <a:lnTo>
                  <a:pt x="103276" y="19289"/>
                </a:lnTo>
                <a:close/>
              </a:path>
              <a:path w="120000" h="120000" extrusionOk="0">
                <a:moveTo>
                  <a:pt x="59812" y="0"/>
                </a:moveTo>
                <a:lnTo>
                  <a:pt x="29127" y="8462"/>
                </a:lnTo>
                <a:lnTo>
                  <a:pt x="16000" y="24413"/>
                </a:lnTo>
                <a:lnTo>
                  <a:pt x="23021" y="32430"/>
                </a:lnTo>
                <a:lnTo>
                  <a:pt x="29121" y="32826"/>
                </a:lnTo>
                <a:lnTo>
                  <a:pt x="33126" y="29319"/>
                </a:lnTo>
                <a:lnTo>
                  <a:pt x="39030" y="25023"/>
                </a:lnTo>
                <a:lnTo>
                  <a:pt x="45556" y="21878"/>
                </a:lnTo>
                <a:lnTo>
                  <a:pt x="52538" y="19946"/>
                </a:lnTo>
                <a:lnTo>
                  <a:pt x="59812" y="19289"/>
                </a:lnTo>
                <a:lnTo>
                  <a:pt x="103276" y="19289"/>
                </a:lnTo>
                <a:lnTo>
                  <a:pt x="102091" y="17533"/>
                </a:lnTo>
                <a:lnTo>
                  <a:pt x="83074" y="4706"/>
                </a:lnTo>
                <a:lnTo>
                  <a:pt x="59812" y="0"/>
                </a:lnTo>
                <a:close/>
              </a:path>
            </a:pathLst>
          </a:custGeom>
          <a:solidFill>
            <a:srgbClr val="6C6D6F"/>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25" name="Shape 225"/>
          <p:cNvSpPr/>
          <p:nvPr/>
        </p:nvSpPr>
        <p:spPr>
          <a:xfrm>
            <a:off x="1304412" y="10085304"/>
            <a:ext cx="59690" cy="59690"/>
          </a:xfrm>
          <a:custGeom>
            <a:avLst/>
            <a:gdLst/>
            <a:ahLst/>
            <a:cxnLst/>
            <a:rect l="0" t="0" r="0" b="0"/>
            <a:pathLst>
              <a:path w="120000" h="120000" extrusionOk="0">
                <a:moveTo>
                  <a:pt x="59529" y="0"/>
                </a:moveTo>
                <a:lnTo>
                  <a:pt x="36383" y="4682"/>
                </a:lnTo>
                <a:lnTo>
                  <a:pt x="17458" y="17448"/>
                </a:lnTo>
                <a:lnTo>
                  <a:pt x="4686" y="36365"/>
                </a:lnTo>
                <a:lnTo>
                  <a:pt x="0" y="59509"/>
                </a:lnTo>
                <a:lnTo>
                  <a:pt x="4686" y="82655"/>
                </a:lnTo>
                <a:lnTo>
                  <a:pt x="17458" y="101580"/>
                </a:lnTo>
                <a:lnTo>
                  <a:pt x="36383" y="114352"/>
                </a:lnTo>
                <a:lnTo>
                  <a:pt x="59529" y="119039"/>
                </a:lnTo>
                <a:lnTo>
                  <a:pt x="82685" y="114352"/>
                </a:lnTo>
                <a:lnTo>
                  <a:pt x="101608" y="101580"/>
                </a:lnTo>
                <a:lnTo>
                  <a:pt x="114376" y="82655"/>
                </a:lnTo>
                <a:lnTo>
                  <a:pt x="119061" y="59509"/>
                </a:lnTo>
                <a:lnTo>
                  <a:pt x="114376" y="36365"/>
                </a:lnTo>
                <a:lnTo>
                  <a:pt x="101608" y="17448"/>
                </a:lnTo>
                <a:lnTo>
                  <a:pt x="82685" y="4682"/>
                </a:lnTo>
                <a:lnTo>
                  <a:pt x="59529" y="0"/>
                </a:lnTo>
                <a:close/>
              </a:path>
            </a:pathLst>
          </a:custGeom>
          <a:solidFill>
            <a:srgbClr val="6C6D6F"/>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26" name="Shape 226"/>
          <p:cNvSpPr/>
          <p:nvPr/>
        </p:nvSpPr>
        <p:spPr>
          <a:xfrm>
            <a:off x="7140353" y="9972446"/>
            <a:ext cx="526414" cy="285114"/>
          </a:xfrm>
          <a:custGeom>
            <a:avLst/>
            <a:gdLst/>
            <a:ahLst/>
            <a:cxnLst/>
            <a:rect l="0" t="0" r="0" b="0"/>
            <a:pathLst>
              <a:path w="120000" h="120000" extrusionOk="0">
                <a:moveTo>
                  <a:pt x="59947" y="0"/>
                </a:moveTo>
                <a:lnTo>
                  <a:pt x="49715" y="1800"/>
                </a:lnTo>
                <a:lnTo>
                  <a:pt x="39245" y="7136"/>
                </a:lnTo>
                <a:lnTo>
                  <a:pt x="28683" y="15911"/>
                </a:lnTo>
                <a:lnTo>
                  <a:pt x="18176" y="28024"/>
                </a:lnTo>
                <a:lnTo>
                  <a:pt x="11161" y="38075"/>
                </a:lnTo>
                <a:lnTo>
                  <a:pt x="2417" y="53209"/>
                </a:lnTo>
                <a:lnTo>
                  <a:pt x="0" y="58216"/>
                </a:lnTo>
                <a:lnTo>
                  <a:pt x="0" y="61698"/>
                </a:lnTo>
                <a:lnTo>
                  <a:pt x="11161" y="81838"/>
                </a:lnTo>
                <a:lnTo>
                  <a:pt x="18176" y="91890"/>
                </a:lnTo>
                <a:lnTo>
                  <a:pt x="28683" y="104005"/>
                </a:lnTo>
                <a:lnTo>
                  <a:pt x="39245" y="112779"/>
                </a:lnTo>
                <a:lnTo>
                  <a:pt x="49715" y="118114"/>
                </a:lnTo>
                <a:lnTo>
                  <a:pt x="59947" y="119914"/>
                </a:lnTo>
                <a:lnTo>
                  <a:pt x="70180" y="118114"/>
                </a:lnTo>
                <a:lnTo>
                  <a:pt x="80650" y="112779"/>
                </a:lnTo>
                <a:lnTo>
                  <a:pt x="87058" y="107456"/>
                </a:lnTo>
                <a:lnTo>
                  <a:pt x="59947" y="107456"/>
                </a:lnTo>
                <a:lnTo>
                  <a:pt x="48925" y="105104"/>
                </a:lnTo>
                <a:lnTo>
                  <a:pt x="38747" y="99058"/>
                </a:lnTo>
                <a:lnTo>
                  <a:pt x="29741" y="90829"/>
                </a:lnTo>
                <a:lnTo>
                  <a:pt x="22234" y="81926"/>
                </a:lnTo>
                <a:lnTo>
                  <a:pt x="13803" y="69588"/>
                </a:lnTo>
                <a:lnTo>
                  <a:pt x="8277" y="59957"/>
                </a:lnTo>
                <a:lnTo>
                  <a:pt x="10643" y="55658"/>
                </a:lnTo>
                <a:lnTo>
                  <a:pt x="17691" y="44316"/>
                </a:lnTo>
                <a:lnTo>
                  <a:pt x="29741" y="29088"/>
                </a:lnTo>
                <a:lnTo>
                  <a:pt x="38747" y="20859"/>
                </a:lnTo>
                <a:lnTo>
                  <a:pt x="48925" y="14813"/>
                </a:lnTo>
                <a:lnTo>
                  <a:pt x="59947" y="12462"/>
                </a:lnTo>
                <a:lnTo>
                  <a:pt x="87061" y="12462"/>
                </a:lnTo>
                <a:lnTo>
                  <a:pt x="80650" y="7136"/>
                </a:lnTo>
                <a:lnTo>
                  <a:pt x="70180" y="1800"/>
                </a:lnTo>
                <a:lnTo>
                  <a:pt x="59947" y="0"/>
                </a:lnTo>
                <a:close/>
              </a:path>
              <a:path w="120000" h="120000" extrusionOk="0">
                <a:moveTo>
                  <a:pt x="87061" y="12462"/>
                </a:moveTo>
                <a:lnTo>
                  <a:pt x="59947" y="12462"/>
                </a:lnTo>
                <a:lnTo>
                  <a:pt x="70969" y="14813"/>
                </a:lnTo>
                <a:lnTo>
                  <a:pt x="81148" y="20859"/>
                </a:lnTo>
                <a:lnTo>
                  <a:pt x="90155" y="29088"/>
                </a:lnTo>
                <a:lnTo>
                  <a:pt x="97662" y="37988"/>
                </a:lnTo>
                <a:lnTo>
                  <a:pt x="106091" y="50326"/>
                </a:lnTo>
                <a:lnTo>
                  <a:pt x="111619" y="59957"/>
                </a:lnTo>
                <a:lnTo>
                  <a:pt x="109252" y="64256"/>
                </a:lnTo>
                <a:lnTo>
                  <a:pt x="102205" y="75599"/>
                </a:lnTo>
                <a:lnTo>
                  <a:pt x="90155" y="90829"/>
                </a:lnTo>
                <a:lnTo>
                  <a:pt x="81148" y="99058"/>
                </a:lnTo>
                <a:lnTo>
                  <a:pt x="70969" y="105104"/>
                </a:lnTo>
                <a:lnTo>
                  <a:pt x="59947" y="107456"/>
                </a:lnTo>
                <a:lnTo>
                  <a:pt x="87058" y="107456"/>
                </a:lnTo>
                <a:lnTo>
                  <a:pt x="101718" y="91890"/>
                </a:lnTo>
                <a:lnTo>
                  <a:pt x="108734" y="81838"/>
                </a:lnTo>
                <a:lnTo>
                  <a:pt x="117478" y="66704"/>
                </a:lnTo>
                <a:lnTo>
                  <a:pt x="119896" y="61698"/>
                </a:lnTo>
                <a:lnTo>
                  <a:pt x="119896" y="58216"/>
                </a:lnTo>
                <a:lnTo>
                  <a:pt x="108734" y="38075"/>
                </a:lnTo>
                <a:lnTo>
                  <a:pt x="101718" y="28024"/>
                </a:lnTo>
                <a:lnTo>
                  <a:pt x="91212" y="15911"/>
                </a:lnTo>
                <a:lnTo>
                  <a:pt x="87061" y="12462"/>
                </a:lnTo>
                <a:close/>
              </a:path>
            </a:pathLst>
          </a:custGeom>
          <a:solidFill>
            <a:srgbClr val="6C6D6F"/>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27" name="Shape 227"/>
          <p:cNvSpPr/>
          <p:nvPr/>
        </p:nvSpPr>
        <p:spPr>
          <a:xfrm>
            <a:off x="7311535" y="10023122"/>
            <a:ext cx="184149" cy="184149"/>
          </a:xfrm>
          <a:custGeom>
            <a:avLst/>
            <a:gdLst/>
            <a:ahLst/>
            <a:cxnLst/>
            <a:rect l="0" t="0" r="0" b="0"/>
            <a:pathLst>
              <a:path w="120000" h="120000" extrusionOk="0">
                <a:moveTo>
                  <a:pt x="14983" y="50157"/>
                </a:moveTo>
                <a:lnTo>
                  <a:pt x="4319" y="50157"/>
                </a:lnTo>
                <a:lnTo>
                  <a:pt x="0" y="54483"/>
                </a:lnTo>
                <a:lnTo>
                  <a:pt x="0" y="59805"/>
                </a:lnTo>
                <a:lnTo>
                  <a:pt x="4708" y="83067"/>
                </a:lnTo>
                <a:lnTo>
                  <a:pt x="17540" y="102084"/>
                </a:lnTo>
                <a:lnTo>
                  <a:pt x="36557" y="114916"/>
                </a:lnTo>
                <a:lnTo>
                  <a:pt x="59819" y="119625"/>
                </a:lnTo>
                <a:lnTo>
                  <a:pt x="83081" y="114916"/>
                </a:lnTo>
                <a:lnTo>
                  <a:pt x="102098" y="102084"/>
                </a:lnTo>
                <a:lnTo>
                  <a:pt x="103282" y="100328"/>
                </a:lnTo>
                <a:lnTo>
                  <a:pt x="59819" y="100328"/>
                </a:lnTo>
                <a:lnTo>
                  <a:pt x="44064" y="97139"/>
                </a:lnTo>
                <a:lnTo>
                  <a:pt x="31183" y="88447"/>
                </a:lnTo>
                <a:lnTo>
                  <a:pt x="22492" y="75564"/>
                </a:lnTo>
                <a:lnTo>
                  <a:pt x="19302" y="59805"/>
                </a:lnTo>
                <a:lnTo>
                  <a:pt x="19302" y="54483"/>
                </a:lnTo>
                <a:lnTo>
                  <a:pt x="14983" y="50157"/>
                </a:lnTo>
                <a:close/>
              </a:path>
              <a:path w="120000" h="120000" extrusionOk="0">
                <a:moveTo>
                  <a:pt x="103282" y="19289"/>
                </a:moveTo>
                <a:lnTo>
                  <a:pt x="59819" y="19289"/>
                </a:lnTo>
                <a:lnTo>
                  <a:pt x="75574" y="22479"/>
                </a:lnTo>
                <a:lnTo>
                  <a:pt x="88454" y="31172"/>
                </a:lnTo>
                <a:lnTo>
                  <a:pt x="97146" y="44053"/>
                </a:lnTo>
                <a:lnTo>
                  <a:pt x="100336" y="59805"/>
                </a:lnTo>
                <a:lnTo>
                  <a:pt x="97146" y="75564"/>
                </a:lnTo>
                <a:lnTo>
                  <a:pt x="88454" y="88447"/>
                </a:lnTo>
                <a:lnTo>
                  <a:pt x="75574" y="97139"/>
                </a:lnTo>
                <a:lnTo>
                  <a:pt x="59819" y="100328"/>
                </a:lnTo>
                <a:lnTo>
                  <a:pt x="103282" y="100328"/>
                </a:lnTo>
                <a:lnTo>
                  <a:pt x="114930" y="83067"/>
                </a:lnTo>
                <a:lnTo>
                  <a:pt x="119638" y="59805"/>
                </a:lnTo>
                <a:lnTo>
                  <a:pt x="114930" y="36546"/>
                </a:lnTo>
                <a:lnTo>
                  <a:pt x="103282" y="19289"/>
                </a:lnTo>
                <a:close/>
              </a:path>
              <a:path w="120000" h="120000" extrusionOk="0">
                <a:moveTo>
                  <a:pt x="59819" y="0"/>
                </a:moveTo>
                <a:lnTo>
                  <a:pt x="29134" y="8462"/>
                </a:lnTo>
                <a:lnTo>
                  <a:pt x="16006" y="24413"/>
                </a:lnTo>
                <a:lnTo>
                  <a:pt x="23028" y="32430"/>
                </a:lnTo>
                <a:lnTo>
                  <a:pt x="29128" y="32826"/>
                </a:lnTo>
                <a:lnTo>
                  <a:pt x="33133" y="29319"/>
                </a:lnTo>
                <a:lnTo>
                  <a:pt x="39037" y="25023"/>
                </a:lnTo>
                <a:lnTo>
                  <a:pt x="45562" y="21878"/>
                </a:lnTo>
                <a:lnTo>
                  <a:pt x="52545" y="19946"/>
                </a:lnTo>
                <a:lnTo>
                  <a:pt x="59819" y="19289"/>
                </a:lnTo>
                <a:lnTo>
                  <a:pt x="103282" y="19289"/>
                </a:lnTo>
                <a:lnTo>
                  <a:pt x="102098" y="17533"/>
                </a:lnTo>
                <a:lnTo>
                  <a:pt x="83081" y="4706"/>
                </a:lnTo>
                <a:lnTo>
                  <a:pt x="59819" y="0"/>
                </a:lnTo>
                <a:close/>
              </a:path>
            </a:pathLst>
          </a:custGeom>
          <a:solidFill>
            <a:srgbClr val="6C6D6F"/>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28" name="Shape 228"/>
          <p:cNvSpPr/>
          <p:nvPr/>
        </p:nvSpPr>
        <p:spPr>
          <a:xfrm>
            <a:off x="7373721" y="10085304"/>
            <a:ext cx="59690" cy="59690"/>
          </a:xfrm>
          <a:custGeom>
            <a:avLst/>
            <a:gdLst/>
            <a:ahLst/>
            <a:cxnLst/>
            <a:rect l="0" t="0" r="0" b="0"/>
            <a:pathLst>
              <a:path w="120000" h="120000" extrusionOk="0">
                <a:moveTo>
                  <a:pt x="59529" y="0"/>
                </a:moveTo>
                <a:lnTo>
                  <a:pt x="36373" y="4682"/>
                </a:lnTo>
                <a:lnTo>
                  <a:pt x="17450" y="17448"/>
                </a:lnTo>
                <a:lnTo>
                  <a:pt x="4682" y="36365"/>
                </a:lnTo>
                <a:lnTo>
                  <a:pt x="0" y="59509"/>
                </a:lnTo>
                <a:lnTo>
                  <a:pt x="4682" y="82655"/>
                </a:lnTo>
                <a:lnTo>
                  <a:pt x="17450" y="101580"/>
                </a:lnTo>
                <a:lnTo>
                  <a:pt x="36373" y="114352"/>
                </a:lnTo>
                <a:lnTo>
                  <a:pt x="59529" y="119039"/>
                </a:lnTo>
                <a:lnTo>
                  <a:pt x="82685" y="114352"/>
                </a:lnTo>
                <a:lnTo>
                  <a:pt x="101608" y="101580"/>
                </a:lnTo>
                <a:lnTo>
                  <a:pt x="114376" y="82655"/>
                </a:lnTo>
                <a:lnTo>
                  <a:pt x="119061" y="59509"/>
                </a:lnTo>
                <a:lnTo>
                  <a:pt x="114376" y="36365"/>
                </a:lnTo>
                <a:lnTo>
                  <a:pt x="101608" y="17448"/>
                </a:lnTo>
                <a:lnTo>
                  <a:pt x="82685" y="4682"/>
                </a:lnTo>
                <a:lnTo>
                  <a:pt x="59529" y="0"/>
                </a:lnTo>
                <a:close/>
              </a:path>
            </a:pathLst>
          </a:custGeom>
          <a:solidFill>
            <a:srgbClr val="6C6D6F"/>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29" name="Shape 229"/>
          <p:cNvSpPr/>
          <p:nvPr/>
        </p:nvSpPr>
        <p:spPr>
          <a:xfrm>
            <a:off x="13209662" y="9972446"/>
            <a:ext cx="526414" cy="285114"/>
          </a:xfrm>
          <a:custGeom>
            <a:avLst/>
            <a:gdLst/>
            <a:ahLst/>
            <a:cxnLst/>
            <a:rect l="0" t="0" r="0" b="0"/>
            <a:pathLst>
              <a:path w="120000" h="120000" extrusionOk="0">
                <a:moveTo>
                  <a:pt x="59947" y="0"/>
                </a:moveTo>
                <a:lnTo>
                  <a:pt x="49715" y="1800"/>
                </a:lnTo>
                <a:lnTo>
                  <a:pt x="39245" y="7136"/>
                </a:lnTo>
                <a:lnTo>
                  <a:pt x="28683" y="15911"/>
                </a:lnTo>
                <a:lnTo>
                  <a:pt x="18176" y="28024"/>
                </a:lnTo>
                <a:lnTo>
                  <a:pt x="11161" y="38075"/>
                </a:lnTo>
                <a:lnTo>
                  <a:pt x="2417" y="53209"/>
                </a:lnTo>
                <a:lnTo>
                  <a:pt x="0" y="58216"/>
                </a:lnTo>
                <a:lnTo>
                  <a:pt x="0" y="61698"/>
                </a:lnTo>
                <a:lnTo>
                  <a:pt x="11161" y="81838"/>
                </a:lnTo>
                <a:lnTo>
                  <a:pt x="18176" y="91890"/>
                </a:lnTo>
                <a:lnTo>
                  <a:pt x="28683" y="104005"/>
                </a:lnTo>
                <a:lnTo>
                  <a:pt x="39245" y="112779"/>
                </a:lnTo>
                <a:lnTo>
                  <a:pt x="49715" y="118114"/>
                </a:lnTo>
                <a:lnTo>
                  <a:pt x="59947" y="119914"/>
                </a:lnTo>
                <a:lnTo>
                  <a:pt x="70180" y="118114"/>
                </a:lnTo>
                <a:lnTo>
                  <a:pt x="80650" y="112779"/>
                </a:lnTo>
                <a:lnTo>
                  <a:pt x="87058" y="107456"/>
                </a:lnTo>
                <a:lnTo>
                  <a:pt x="59947" y="107456"/>
                </a:lnTo>
                <a:lnTo>
                  <a:pt x="48925" y="105104"/>
                </a:lnTo>
                <a:lnTo>
                  <a:pt x="38747" y="99058"/>
                </a:lnTo>
                <a:lnTo>
                  <a:pt x="29741" y="90829"/>
                </a:lnTo>
                <a:lnTo>
                  <a:pt x="22234" y="81926"/>
                </a:lnTo>
                <a:lnTo>
                  <a:pt x="13803" y="69588"/>
                </a:lnTo>
                <a:lnTo>
                  <a:pt x="8277" y="59957"/>
                </a:lnTo>
                <a:lnTo>
                  <a:pt x="10643" y="55658"/>
                </a:lnTo>
                <a:lnTo>
                  <a:pt x="17691" y="44316"/>
                </a:lnTo>
                <a:lnTo>
                  <a:pt x="29741" y="29088"/>
                </a:lnTo>
                <a:lnTo>
                  <a:pt x="38747" y="20859"/>
                </a:lnTo>
                <a:lnTo>
                  <a:pt x="48925" y="14813"/>
                </a:lnTo>
                <a:lnTo>
                  <a:pt x="59947" y="12462"/>
                </a:lnTo>
                <a:lnTo>
                  <a:pt x="87061" y="12462"/>
                </a:lnTo>
                <a:lnTo>
                  <a:pt x="80650" y="7136"/>
                </a:lnTo>
                <a:lnTo>
                  <a:pt x="70180" y="1800"/>
                </a:lnTo>
                <a:lnTo>
                  <a:pt x="59947" y="0"/>
                </a:lnTo>
                <a:close/>
              </a:path>
              <a:path w="120000" h="120000" extrusionOk="0">
                <a:moveTo>
                  <a:pt x="87061" y="12462"/>
                </a:moveTo>
                <a:lnTo>
                  <a:pt x="59947" y="12462"/>
                </a:lnTo>
                <a:lnTo>
                  <a:pt x="70969" y="14813"/>
                </a:lnTo>
                <a:lnTo>
                  <a:pt x="81147" y="20859"/>
                </a:lnTo>
                <a:lnTo>
                  <a:pt x="90154" y="29088"/>
                </a:lnTo>
                <a:lnTo>
                  <a:pt x="97660" y="37988"/>
                </a:lnTo>
                <a:lnTo>
                  <a:pt x="106091" y="50326"/>
                </a:lnTo>
                <a:lnTo>
                  <a:pt x="111619" y="59957"/>
                </a:lnTo>
                <a:lnTo>
                  <a:pt x="109252" y="64256"/>
                </a:lnTo>
                <a:lnTo>
                  <a:pt x="102204" y="75599"/>
                </a:lnTo>
                <a:lnTo>
                  <a:pt x="90154" y="90829"/>
                </a:lnTo>
                <a:lnTo>
                  <a:pt x="81147" y="99058"/>
                </a:lnTo>
                <a:lnTo>
                  <a:pt x="70969" y="105104"/>
                </a:lnTo>
                <a:lnTo>
                  <a:pt x="59947" y="107456"/>
                </a:lnTo>
                <a:lnTo>
                  <a:pt x="87058" y="107456"/>
                </a:lnTo>
                <a:lnTo>
                  <a:pt x="101718" y="91890"/>
                </a:lnTo>
                <a:lnTo>
                  <a:pt x="108734" y="81838"/>
                </a:lnTo>
                <a:lnTo>
                  <a:pt x="117478" y="66704"/>
                </a:lnTo>
                <a:lnTo>
                  <a:pt x="119896" y="61698"/>
                </a:lnTo>
                <a:lnTo>
                  <a:pt x="119896" y="58216"/>
                </a:lnTo>
                <a:lnTo>
                  <a:pt x="108734" y="38075"/>
                </a:lnTo>
                <a:lnTo>
                  <a:pt x="101718" y="28024"/>
                </a:lnTo>
                <a:lnTo>
                  <a:pt x="91212" y="15911"/>
                </a:lnTo>
                <a:lnTo>
                  <a:pt x="87061" y="12462"/>
                </a:lnTo>
                <a:close/>
              </a:path>
            </a:pathLst>
          </a:custGeom>
          <a:solidFill>
            <a:srgbClr val="6C6D6F"/>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30" name="Shape 230"/>
          <p:cNvSpPr/>
          <p:nvPr/>
        </p:nvSpPr>
        <p:spPr>
          <a:xfrm>
            <a:off x="13380845" y="10023122"/>
            <a:ext cx="184149" cy="184149"/>
          </a:xfrm>
          <a:custGeom>
            <a:avLst/>
            <a:gdLst/>
            <a:ahLst/>
            <a:cxnLst/>
            <a:rect l="0" t="0" r="0" b="0"/>
            <a:pathLst>
              <a:path w="120000" h="120000" extrusionOk="0">
                <a:moveTo>
                  <a:pt x="14983" y="50157"/>
                </a:moveTo>
                <a:lnTo>
                  <a:pt x="4319" y="50157"/>
                </a:lnTo>
                <a:lnTo>
                  <a:pt x="0" y="54483"/>
                </a:lnTo>
                <a:lnTo>
                  <a:pt x="0" y="59805"/>
                </a:lnTo>
                <a:lnTo>
                  <a:pt x="4708" y="83067"/>
                </a:lnTo>
                <a:lnTo>
                  <a:pt x="17540" y="102084"/>
                </a:lnTo>
                <a:lnTo>
                  <a:pt x="36557" y="114916"/>
                </a:lnTo>
                <a:lnTo>
                  <a:pt x="59819" y="119625"/>
                </a:lnTo>
                <a:lnTo>
                  <a:pt x="83079" y="114916"/>
                </a:lnTo>
                <a:lnTo>
                  <a:pt x="102094" y="102084"/>
                </a:lnTo>
                <a:lnTo>
                  <a:pt x="103278" y="100328"/>
                </a:lnTo>
                <a:lnTo>
                  <a:pt x="59819" y="100328"/>
                </a:lnTo>
                <a:lnTo>
                  <a:pt x="44064" y="97139"/>
                </a:lnTo>
                <a:lnTo>
                  <a:pt x="31183" y="88447"/>
                </a:lnTo>
                <a:lnTo>
                  <a:pt x="22492" y="75564"/>
                </a:lnTo>
                <a:lnTo>
                  <a:pt x="19302" y="59805"/>
                </a:lnTo>
                <a:lnTo>
                  <a:pt x="19302" y="54483"/>
                </a:lnTo>
                <a:lnTo>
                  <a:pt x="14983" y="50157"/>
                </a:lnTo>
                <a:close/>
              </a:path>
              <a:path w="120000" h="120000" extrusionOk="0">
                <a:moveTo>
                  <a:pt x="103278" y="19289"/>
                </a:moveTo>
                <a:lnTo>
                  <a:pt x="59819" y="19289"/>
                </a:lnTo>
                <a:lnTo>
                  <a:pt x="75574" y="22479"/>
                </a:lnTo>
                <a:lnTo>
                  <a:pt x="88454" y="31172"/>
                </a:lnTo>
                <a:lnTo>
                  <a:pt x="97146" y="44053"/>
                </a:lnTo>
                <a:lnTo>
                  <a:pt x="100336" y="59805"/>
                </a:lnTo>
                <a:lnTo>
                  <a:pt x="97146" y="75564"/>
                </a:lnTo>
                <a:lnTo>
                  <a:pt x="88454" y="88447"/>
                </a:lnTo>
                <a:lnTo>
                  <a:pt x="75574" y="97139"/>
                </a:lnTo>
                <a:lnTo>
                  <a:pt x="59819" y="100328"/>
                </a:lnTo>
                <a:lnTo>
                  <a:pt x="103278" y="100328"/>
                </a:lnTo>
                <a:lnTo>
                  <a:pt x="114925" y="83067"/>
                </a:lnTo>
                <a:lnTo>
                  <a:pt x="119632" y="59805"/>
                </a:lnTo>
                <a:lnTo>
                  <a:pt x="114925" y="36546"/>
                </a:lnTo>
                <a:lnTo>
                  <a:pt x="103278" y="19289"/>
                </a:lnTo>
                <a:close/>
              </a:path>
              <a:path w="120000" h="120000" extrusionOk="0">
                <a:moveTo>
                  <a:pt x="59819" y="0"/>
                </a:moveTo>
                <a:lnTo>
                  <a:pt x="29134" y="8462"/>
                </a:lnTo>
                <a:lnTo>
                  <a:pt x="16006" y="24413"/>
                </a:lnTo>
                <a:lnTo>
                  <a:pt x="23028" y="32430"/>
                </a:lnTo>
                <a:lnTo>
                  <a:pt x="29128" y="32826"/>
                </a:lnTo>
                <a:lnTo>
                  <a:pt x="33133" y="29319"/>
                </a:lnTo>
                <a:lnTo>
                  <a:pt x="39036" y="25023"/>
                </a:lnTo>
                <a:lnTo>
                  <a:pt x="45560" y="21878"/>
                </a:lnTo>
                <a:lnTo>
                  <a:pt x="52542" y="19946"/>
                </a:lnTo>
                <a:lnTo>
                  <a:pt x="59819" y="19289"/>
                </a:lnTo>
                <a:lnTo>
                  <a:pt x="103278" y="19289"/>
                </a:lnTo>
                <a:lnTo>
                  <a:pt x="102094" y="17533"/>
                </a:lnTo>
                <a:lnTo>
                  <a:pt x="83079" y="4706"/>
                </a:lnTo>
                <a:lnTo>
                  <a:pt x="59819" y="0"/>
                </a:lnTo>
                <a:close/>
              </a:path>
            </a:pathLst>
          </a:custGeom>
          <a:solidFill>
            <a:srgbClr val="6C6D6F"/>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31" name="Shape 231"/>
          <p:cNvSpPr/>
          <p:nvPr/>
        </p:nvSpPr>
        <p:spPr>
          <a:xfrm>
            <a:off x="13443032" y="10085304"/>
            <a:ext cx="59690" cy="59690"/>
          </a:xfrm>
          <a:custGeom>
            <a:avLst/>
            <a:gdLst/>
            <a:ahLst/>
            <a:cxnLst/>
            <a:rect l="0" t="0" r="0" b="0"/>
            <a:pathLst>
              <a:path w="120000" h="120000" extrusionOk="0">
                <a:moveTo>
                  <a:pt x="59529" y="0"/>
                </a:moveTo>
                <a:lnTo>
                  <a:pt x="36373" y="4682"/>
                </a:lnTo>
                <a:lnTo>
                  <a:pt x="17450" y="17448"/>
                </a:lnTo>
                <a:lnTo>
                  <a:pt x="4682" y="36365"/>
                </a:lnTo>
                <a:lnTo>
                  <a:pt x="0" y="59509"/>
                </a:lnTo>
                <a:lnTo>
                  <a:pt x="4682" y="82655"/>
                </a:lnTo>
                <a:lnTo>
                  <a:pt x="17450" y="101580"/>
                </a:lnTo>
                <a:lnTo>
                  <a:pt x="36373" y="114352"/>
                </a:lnTo>
                <a:lnTo>
                  <a:pt x="59529" y="119039"/>
                </a:lnTo>
                <a:lnTo>
                  <a:pt x="82685" y="114352"/>
                </a:lnTo>
                <a:lnTo>
                  <a:pt x="101608" y="101580"/>
                </a:lnTo>
                <a:lnTo>
                  <a:pt x="114376" y="82655"/>
                </a:lnTo>
                <a:lnTo>
                  <a:pt x="119061" y="59509"/>
                </a:lnTo>
                <a:lnTo>
                  <a:pt x="114376" y="36365"/>
                </a:lnTo>
                <a:lnTo>
                  <a:pt x="101608" y="17448"/>
                </a:lnTo>
                <a:lnTo>
                  <a:pt x="82685" y="4682"/>
                </a:lnTo>
                <a:lnTo>
                  <a:pt x="59529" y="0"/>
                </a:lnTo>
                <a:close/>
              </a:path>
            </a:pathLst>
          </a:custGeom>
          <a:solidFill>
            <a:srgbClr val="6C6D6F"/>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32" name="Shape 232"/>
          <p:cNvSpPr txBox="1">
            <a:spLocks noGrp="1"/>
          </p:cNvSpPr>
          <p:nvPr>
            <p:ph type="title"/>
          </p:nvPr>
        </p:nvSpPr>
        <p:spPr>
          <a:xfrm>
            <a:off x="971541" y="990073"/>
            <a:ext cx="4051307" cy="774700"/>
          </a:xfrm>
          <a:prstGeom prst="rect">
            <a:avLst/>
          </a:prstGeom>
          <a:noFill/>
          <a:ln>
            <a:noFill/>
          </a:ln>
        </p:spPr>
        <p:txBody>
          <a:bodyPr lIns="0" tIns="0" rIns="0" bIns="0" anchor="t" anchorCtr="0">
            <a:noAutofit/>
          </a:bodyPr>
          <a:lstStyle/>
          <a:p>
            <a:pPr marL="12700" marR="0" lvl="0" indent="0" algn="l" rtl="0">
              <a:lnSpc>
                <a:spcPct val="100000"/>
              </a:lnSpc>
              <a:spcBef>
                <a:spcPts val="0"/>
              </a:spcBef>
              <a:buSzPct val="25000"/>
              <a:buNone/>
            </a:pPr>
            <a:r>
              <a:rPr lang="en-US" sz="4950" b="0" i="0" u="none" strike="noStrike" cap="none">
                <a:solidFill>
                  <a:srgbClr val="404040"/>
                </a:solidFill>
                <a:latin typeface="Arial"/>
                <a:ea typeface="Arial"/>
                <a:cs typeface="Arial"/>
                <a:sym typeface="Arial"/>
              </a:rPr>
              <a:t>If you are:</a:t>
            </a:r>
          </a:p>
        </p:txBody>
      </p:sp>
      <p:sp>
        <p:nvSpPr>
          <p:cNvPr id="233" name="Shape 233"/>
          <p:cNvSpPr txBox="1"/>
          <p:nvPr/>
        </p:nvSpPr>
        <p:spPr>
          <a:xfrm>
            <a:off x="1765764" y="5440812"/>
            <a:ext cx="5162085" cy="754052"/>
          </a:xfrm>
          <a:prstGeom prst="rect">
            <a:avLst/>
          </a:prstGeom>
          <a:noFill/>
          <a:ln>
            <a:noFill/>
          </a:ln>
        </p:spPr>
        <p:txBody>
          <a:bodyPr lIns="0" tIns="0" rIns="0" bIns="0" anchor="t" anchorCtr="0">
            <a:noAutofit/>
          </a:bodyPr>
          <a:lstStyle/>
          <a:p>
            <a:pPr marL="12700" marR="0" lvl="0" indent="0" algn="l" rtl="0">
              <a:lnSpc>
                <a:spcPct val="100000"/>
              </a:lnSpc>
              <a:spcBef>
                <a:spcPts val="0"/>
              </a:spcBef>
              <a:buSzPct val="25000"/>
              <a:buNone/>
            </a:pPr>
            <a:r>
              <a:rPr lang="en-US" sz="2450" dirty="0">
                <a:solidFill>
                  <a:srgbClr val="404040"/>
                </a:solidFill>
                <a:latin typeface="Arial"/>
                <a:ea typeface="Arial"/>
                <a:cs typeface="Arial"/>
                <a:sym typeface="Arial"/>
              </a:rPr>
              <a:t>Working indoors with artificial lightning</a:t>
            </a:r>
          </a:p>
        </p:txBody>
      </p:sp>
      <p:sp>
        <p:nvSpPr>
          <p:cNvPr id="234" name="Shape 234"/>
          <p:cNvSpPr txBox="1"/>
          <p:nvPr/>
        </p:nvSpPr>
        <p:spPr>
          <a:xfrm>
            <a:off x="7836489" y="5342985"/>
            <a:ext cx="5111160" cy="902875"/>
          </a:xfrm>
          <a:prstGeom prst="rect">
            <a:avLst/>
          </a:prstGeom>
          <a:noFill/>
          <a:ln>
            <a:noFill/>
          </a:ln>
        </p:spPr>
        <p:txBody>
          <a:bodyPr lIns="0" tIns="0" rIns="0" bIns="0" anchor="t" anchorCtr="0">
            <a:noAutofit/>
          </a:bodyPr>
          <a:lstStyle/>
          <a:p>
            <a:pPr marL="12700" marR="5080" lvl="0" indent="0" algn="l" rtl="0">
              <a:lnSpc>
                <a:spcPct val="126200"/>
              </a:lnSpc>
              <a:spcBef>
                <a:spcPts val="0"/>
              </a:spcBef>
              <a:buSzPct val="25000"/>
              <a:buNone/>
            </a:pPr>
            <a:r>
              <a:rPr lang="en-US" sz="2450" dirty="0">
                <a:solidFill>
                  <a:srgbClr val="404040"/>
                </a:solidFill>
                <a:latin typeface="Arial"/>
                <a:ea typeface="Arial"/>
                <a:cs typeface="Arial"/>
                <a:sym typeface="Arial"/>
              </a:rPr>
              <a:t>Responsible for passengers, patients or pedestrians</a:t>
            </a:r>
          </a:p>
        </p:txBody>
      </p:sp>
      <p:sp>
        <p:nvSpPr>
          <p:cNvPr id="235" name="Shape 235"/>
          <p:cNvSpPr txBox="1"/>
          <p:nvPr/>
        </p:nvSpPr>
        <p:spPr>
          <a:xfrm>
            <a:off x="1765759" y="9871602"/>
            <a:ext cx="5162090" cy="377026"/>
          </a:xfrm>
          <a:prstGeom prst="rect">
            <a:avLst/>
          </a:prstGeom>
          <a:noFill/>
          <a:ln>
            <a:noFill/>
          </a:ln>
        </p:spPr>
        <p:txBody>
          <a:bodyPr lIns="0" tIns="0" rIns="0" bIns="0" anchor="t" anchorCtr="0">
            <a:noAutofit/>
          </a:bodyPr>
          <a:lstStyle/>
          <a:p>
            <a:pPr marL="12700" marR="0" lvl="0" indent="0" algn="l" rtl="0">
              <a:lnSpc>
                <a:spcPct val="100000"/>
              </a:lnSpc>
              <a:spcBef>
                <a:spcPts val="0"/>
              </a:spcBef>
              <a:buSzPct val="25000"/>
              <a:buNone/>
            </a:pPr>
            <a:r>
              <a:rPr lang="en-US" sz="2450" dirty="0">
                <a:solidFill>
                  <a:srgbClr val="404040"/>
                </a:solidFill>
                <a:latin typeface="Arial"/>
                <a:ea typeface="Arial"/>
                <a:cs typeface="Arial"/>
                <a:sym typeface="Arial"/>
              </a:rPr>
              <a:t>Reading or writing a lot</a:t>
            </a:r>
          </a:p>
        </p:txBody>
      </p:sp>
      <p:sp>
        <p:nvSpPr>
          <p:cNvPr id="236" name="Shape 236"/>
          <p:cNvSpPr txBox="1"/>
          <p:nvPr/>
        </p:nvSpPr>
        <p:spPr>
          <a:xfrm>
            <a:off x="7826014" y="9882082"/>
            <a:ext cx="5121634" cy="377026"/>
          </a:xfrm>
          <a:prstGeom prst="rect">
            <a:avLst/>
          </a:prstGeom>
          <a:noFill/>
          <a:ln>
            <a:noFill/>
          </a:ln>
        </p:spPr>
        <p:txBody>
          <a:bodyPr lIns="0" tIns="0" rIns="0" bIns="0" anchor="t" anchorCtr="0">
            <a:noAutofit/>
          </a:bodyPr>
          <a:lstStyle/>
          <a:p>
            <a:pPr marL="12700" marR="0" lvl="0" indent="0" algn="l" rtl="0">
              <a:lnSpc>
                <a:spcPct val="100000"/>
              </a:lnSpc>
              <a:spcBef>
                <a:spcPts val="0"/>
              </a:spcBef>
              <a:buSzPct val="25000"/>
              <a:buNone/>
            </a:pPr>
            <a:r>
              <a:rPr lang="en-US" sz="2450" dirty="0">
                <a:solidFill>
                  <a:srgbClr val="404040"/>
                </a:solidFill>
                <a:latin typeface="Arial"/>
                <a:ea typeface="Arial"/>
                <a:cs typeface="Arial"/>
                <a:sym typeface="Arial"/>
              </a:rPr>
              <a:t>Elderly person</a:t>
            </a:r>
          </a:p>
        </p:txBody>
      </p:sp>
      <p:sp>
        <p:nvSpPr>
          <p:cNvPr id="237" name="Shape 237"/>
          <p:cNvSpPr txBox="1"/>
          <p:nvPr/>
        </p:nvSpPr>
        <p:spPr>
          <a:xfrm>
            <a:off x="13905934" y="9882082"/>
            <a:ext cx="5442516" cy="377026"/>
          </a:xfrm>
          <a:prstGeom prst="rect">
            <a:avLst/>
          </a:prstGeom>
          <a:noFill/>
          <a:ln>
            <a:noFill/>
          </a:ln>
        </p:spPr>
        <p:txBody>
          <a:bodyPr lIns="0" tIns="0" rIns="0" bIns="0" anchor="t" anchorCtr="0">
            <a:noAutofit/>
          </a:bodyPr>
          <a:lstStyle/>
          <a:p>
            <a:pPr marL="12700" marR="0" lvl="0" indent="0" algn="l" rtl="0">
              <a:lnSpc>
                <a:spcPct val="100000"/>
              </a:lnSpc>
              <a:spcBef>
                <a:spcPts val="0"/>
              </a:spcBef>
              <a:buSzPct val="25000"/>
              <a:buNone/>
            </a:pPr>
            <a:r>
              <a:rPr lang="en-US" sz="2450" dirty="0">
                <a:solidFill>
                  <a:srgbClr val="404040"/>
                </a:solidFill>
                <a:latin typeface="Arial"/>
                <a:ea typeface="Arial"/>
                <a:cs typeface="Arial"/>
                <a:sym typeface="Arial"/>
              </a:rPr>
              <a:t>Taking good care of your health</a:t>
            </a:r>
          </a:p>
        </p:txBody>
      </p:sp>
      <p:sp>
        <p:nvSpPr>
          <p:cNvPr id="238" name="Shape 238"/>
          <p:cNvSpPr txBox="1"/>
          <p:nvPr/>
        </p:nvSpPr>
        <p:spPr>
          <a:xfrm>
            <a:off x="13905934" y="5343135"/>
            <a:ext cx="5137715" cy="950132"/>
          </a:xfrm>
          <a:prstGeom prst="rect">
            <a:avLst/>
          </a:prstGeom>
          <a:noFill/>
          <a:ln>
            <a:noFill/>
          </a:ln>
        </p:spPr>
        <p:txBody>
          <a:bodyPr lIns="0" tIns="0" rIns="0" bIns="0" anchor="t" anchorCtr="0">
            <a:noAutofit/>
          </a:bodyPr>
          <a:lstStyle/>
          <a:p>
            <a:pPr marL="12700" marR="5080" lvl="0" indent="0" algn="l" rtl="0">
              <a:lnSpc>
                <a:spcPct val="126200"/>
              </a:lnSpc>
              <a:spcBef>
                <a:spcPts val="0"/>
              </a:spcBef>
              <a:buSzPct val="25000"/>
              <a:buNone/>
            </a:pPr>
            <a:r>
              <a:rPr lang="en-US" sz="2450" dirty="0">
                <a:solidFill>
                  <a:srgbClr val="404040"/>
                </a:solidFill>
                <a:latin typeface="Arial"/>
                <a:ea typeface="Arial"/>
                <a:cs typeface="Arial"/>
                <a:sym typeface="Arial"/>
              </a:rPr>
              <a:t>Spending a lot of time in front of the computer</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1393</Words>
  <Application>Microsoft Office PowerPoint</Application>
  <PresentationFormat>Произвольный</PresentationFormat>
  <Paragraphs>108</Paragraphs>
  <Slides>11</Slides>
  <Notes>11</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11</vt:i4>
      </vt:variant>
    </vt:vector>
  </HeadingPairs>
  <TitlesOfParts>
    <vt:vector size="14" baseType="lpstr">
      <vt:lpstr>Arial</vt:lpstr>
      <vt:lpstr>Calibri</vt:lpstr>
      <vt:lpstr>Office Theme</vt:lpstr>
      <vt:lpstr>Visi-Prime See the world at its brightest!</vt:lpstr>
      <vt:lpstr>Sight and Vision</vt:lpstr>
      <vt:lpstr>Importance of eye health</vt:lpstr>
      <vt:lpstr>Our reality</vt:lpstr>
      <vt:lpstr>What are the reasons?</vt:lpstr>
      <vt:lpstr>Nutritional Supplement for your vision</vt:lpstr>
      <vt:lpstr>A balanced formula for healthy eyes</vt:lpstr>
      <vt:lpstr>Capsule</vt:lpstr>
      <vt:lpstr>If you are:</vt:lpstr>
      <vt:lpstr>Visi-Prime</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Visi-Prime See the world at its brightest!</dc:title>
  <dc:creator>User</dc:creator>
  <cp:lastModifiedBy>admin</cp:lastModifiedBy>
  <cp:revision>6</cp:revision>
  <dcterms:modified xsi:type="dcterms:W3CDTF">2018-10-16T10:38:40Z</dcterms:modified>
</cp:coreProperties>
</file>